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comments/modernComment_2F0_0.xml" ContentType="application/vnd.ms-powerpoint.comments+xml"/>
  <Override PartName="/ppt/notesSlides/notesSlide3.xml" ContentType="application/vnd.openxmlformats-officedocument.presentationml.notesSlide+xml"/>
  <Override PartName="/ppt/comments/modernComment_28C_86AEB566.xml" ContentType="application/vnd.ms-powerpoint.comments+xml"/>
  <Override PartName="/ppt/notesSlides/notesSlide4.xml" ContentType="application/vnd.openxmlformats-officedocument.presentationml.notesSlide+xml"/>
  <Override PartName="/ppt/comments/modernComment_28D_CEE57AD2.xml" ContentType="application/vnd.ms-powerpoint.comments+xml"/>
  <Override PartName="/ppt/notesSlides/notesSlide5.xml" ContentType="application/vnd.openxmlformats-officedocument.presentationml.notesSlide+xml"/>
  <Override PartName="/ppt/comments/modernComment_267_6D4AAB9C.xml" ContentType="application/vnd.ms-powerpoint.comments+xml"/>
  <Override PartName="/ppt/notesSlides/notesSlide6.xml" ContentType="application/vnd.openxmlformats-officedocument.presentationml.notesSlide+xml"/>
  <Override PartName="/ppt/tags/tag2.xml" ContentType="application/vnd.openxmlformats-officedocument.presentationml.tags+xml"/>
  <Override PartName="/ppt/notesSlides/notesSlide7.xml" ContentType="application/vnd.openxmlformats-officedocument.presentationml.notesSlide+xml"/>
  <Override PartName="/ppt/comments/modernComment_255_D13C1B1D.xml" ContentType="application/vnd.ms-powerpoint.comments+xml"/>
  <Override PartName="/ppt/tags/tag3.xml" ContentType="application/vnd.openxmlformats-officedocument.presentationml.tags+xml"/>
  <Override PartName="/ppt/notesSlides/notesSlide8.xml" ContentType="application/vnd.openxmlformats-officedocument.presentationml.notesSlide+xml"/>
  <Override PartName="/ppt/comments/modernComment_28E_685E4405.xml" ContentType="application/vnd.ms-powerpoint.comments+xml"/>
  <Override PartName="/ppt/notesSlides/notesSlide9.xml" ContentType="application/vnd.openxmlformats-officedocument.presentationml.notesSlide+xml"/>
  <Override PartName="/ppt/comments/modernComment_284_352A7337.xml" ContentType="application/vnd.ms-powerpoint.comment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omments/modernComment_340_0.xml" ContentType="application/vnd.ms-powerpoint.comment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omments/modernComment_341_0.xml" ContentType="application/vnd.ms-powerpoint.comment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omments/modernComment_342_0.xml" ContentType="application/vnd.ms-powerpoint.comment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omments/modernComment_343_0.xml" ContentType="application/vnd.ms-powerpoint.comment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omments/modernComment_349_0.xml" ContentType="application/vnd.ms-powerpoint.comments+xml"/>
  <Override PartName="/ppt/notesSlides/notesSlide24.xml" ContentType="application/vnd.openxmlformats-officedocument.presentationml.notesSlide+xml"/>
  <Override PartName="/ppt/comments/modernComment_344_6D4AAB9C.xml" ContentType="application/vnd.ms-powerpoint.comments+xml"/>
  <Override PartName="/ppt/tags/tag4.xml" ContentType="application/vnd.openxmlformats-officedocument.presentationml.tags+xml"/>
  <Override PartName="/ppt/notesSlides/notesSlide25.xml" ContentType="application/vnd.openxmlformats-officedocument.presentationml.notesSlide+xml"/>
  <Override PartName="/ppt/comments/modernComment_25B_C8C88EF0.xml" ContentType="application/vnd.ms-powerpoint.comments+xml"/>
  <Override PartName="/ppt/comments/modernComment_30D_0.xml" ContentType="application/vnd.ms-powerpoint.comments+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omments/modernComment_2EA_2595ADFA.xml" ContentType="application/vnd.ms-powerpoint.comments+xml"/>
  <Override PartName="/ppt/notesSlides/notesSlide29.xml" ContentType="application/vnd.openxmlformats-officedocument.presentationml.notesSlide+xml"/>
  <Override PartName="/ppt/comments/modernComment_2DE_182F36AA.xml" ContentType="application/vnd.ms-powerpoint.comments+xml"/>
  <Override PartName="/ppt/notesSlides/notesSlide30.xml" ContentType="application/vnd.openxmlformats-officedocument.presentationml.notesSlide+xml"/>
  <Override PartName="/ppt/comments/modernComment_2DF_182F36AA.xml" ContentType="application/vnd.ms-powerpoint.comments+xml"/>
  <Override PartName="/ppt/notesSlides/notesSlide31.xml" ContentType="application/vnd.openxmlformats-officedocument.presentationml.notesSlide+xml"/>
  <Override PartName="/ppt/comments/modernComment_2E0_182F36AA.xml" ContentType="application/vnd.ms-powerpoint.comments+xml"/>
  <Override PartName="/ppt/notesSlides/notesSlide32.xml" ContentType="application/vnd.openxmlformats-officedocument.presentationml.notesSlide+xml"/>
  <Override PartName="/ppt/comments/modernComment_2E1_182F36AA.xml" ContentType="application/vnd.ms-powerpoint.comments+xml"/>
  <Override PartName="/ppt/notesSlides/notesSlide33.xml" ContentType="application/vnd.openxmlformats-officedocument.presentationml.notesSlide+xml"/>
  <Override PartName="/ppt/comments/modernComment_266_848AC75.xml" ContentType="application/vnd.ms-powerpoint.comments+xml"/>
  <Override PartName="/ppt/notesSlides/notesSlide34.xml" ContentType="application/vnd.openxmlformats-officedocument.presentationml.notesSlide+xml"/>
  <Override PartName="/ppt/comments/modernComment_280_389DE756.xml" ContentType="application/vnd.ms-powerpoint.comments+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44"/>
  </p:notesMasterIdLst>
  <p:sldIdLst>
    <p:sldId id="298" r:id="rId5"/>
    <p:sldId id="752" r:id="rId6"/>
    <p:sldId id="652" r:id="rId7"/>
    <p:sldId id="653" r:id="rId8"/>
    <p:sldId id="615" r:id="rId9"/>
    <p:sldId id="405" r:id="rId10"/>
    <p:sldId id="597" r:id="rId11"/>
    <p:sldId id="654" r:id="rId12"/>
    <p:sldId id="644" r:id="rId13"/>
    <p:sldId id="818" r:id="rId14"/>
    <p:sldId id="819" r:id="rId15"/>
    <p:sldId id="837" r:id="rId16"/>
    <p:sldId id="832" r:id="rId17"/>
    <p:sldId id="820" r:id="rId18"/>
    <p:sldId id="821" r:id="rId19"/>
    <p:sldId id="822" r:id="rId20"/>
    <p:sldId id="823" r:id="rId21"/>
    <p:sldId id="838" r:id="rId22"/>
    <p:sldId id="833" r:id="rId23"/>
    <p:sldId id="824" r:id="rId24"/>
    <p:sldId id="839" r:id="rId25"/>
    <p:sldId id="834" r:id="rId26"/>
    <p:sldId id="825" r:id="rId27"/>
    <p:sldId id="840" r:id="rId28"/>
    <p:sldId id="835" r:id="rId29"/>
    <p:sldId id="826" r:id="rId30"/>
    <p:sldId id="841" r:id="rId31"/>
    <p:sldId id="836" r:id="rId32"/>
    <p:sldId id="603" r:id="rId33"/>
    <p:sldId id="781" r:id="rId34"/>
    <p:sldId id="338" r:id="rId35"/>
    <p:sldId id="613" r:id="rId36"/>
    <p:sldId id="746" r:id="rId37"/>
    <p:sldId id="734" r:id="rId38"/>
    <p:sldId id="735" r:id="rId39"/>
    <p:sldId id="736" r:id="rId40"/>
    <p:sldId id="737" r:id="rId41"/>
    <p:sldId id="614" r:id="rId42"/>
    <p:sldId id="640" r:id="rId4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E4FD4F50-2278-DCA2-577C-EF64C607BFBF}" name="Surya Kota" initials="SK" userId="Surya Kota" providerId="None"/>
  <p188:author id="{D1F61954-4CB5-65E7-64C8-8D3EC3B95AFD}" name="Deepika Dhiria" initials="DD" userId="S::deepika.dhiria@symphonize.com::5f6cfdef-bf37-4b6c-8794-2f602d239e85" providerId="AD"/>
  <p188:author id="{1A5F6F73-BEAD-BA80-E7C0-462D6BBE7787}" name="Shabna Aarthi" initials="SA" userId="S::Shabna.Aarthi@symphonize.com::0265aac9-e7e6-426e-9b0e-f1c998144a8e" providerId="AD"/>
  <p188:author id="{1DF11980-E5C2-F15A-5C2A-4CF94B730E41}" name="Shabna Aarthi" initials="SA" userId="Shabna Aarthi" providerId="None"/>
  <p188:author id="{CF64DC89-66A0-3C20-0BA6-70C8E978A3A8}" name="Surya Kota" initials="SK" userId="S::surya.kota@symphonize.com::e8a4e6fa-1f46-46e5-a66f-17872341a0d6"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Shabna Aarthi" initials="SA" lastIdx="470" clrIdx="0">
    <p:extLst>
      <p:ext uri="{19B8F6BF-5375-455C-9EA6-DF929625EA0E}">
        <p15:presenceInfo xmlns:p15="http://schemas.microsoft.com/office/powerpoint/2012/main" userId="S::Shabna.Aarthi@symphonize.com::0265aac9-e7e6-426e-9b0e-f1c998144a8e" providerId="AD"/>
      </p:ext>
    </p:extLst>
  </p:cmAuthor>
  <p:cmAuthor id="2" name="Surya Kota" initials="SK [2]" lastIdx="235" clrIdx="1">
    <p:extLst>
      <p:ext uri="{19B8F6BF-5375-455C-9EA6-DF929625EA0E}">
        <p15:presenceInfo xmlns:p15="http://schemas.microsoft.com/office/powerpoint/2012/main" userId="Surya Kota" providerId="None"/>
      </p:ext>
    </p:extLst>
  </p:cmAuthor>
  <p:cmAuthor id="3" name="Surya Kota" initials="SK" lastIdx="67" clrIdx="2">
    <p:extLst>
      <p:ext uri="{19B8F6BF-5375-455C-9EA6-DF929625EA0E}">
        <p15:presenceInfo xmlns:p15="http://schemas.microsoft.com/office/powerpoint/2012/main" userId="S::surya.kota@symphonize.com::e8a4e6fa-1f46-46e5-a66f-17872341a0d6" providerId="AD"/>
      </p:ext>
    </p:extLst>
  </p:cmAuthor>
  <p:cmAuthor id="4" name="deepika.dhiria@bitlabs.in" initials="DD" lastIdx="1"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7D4E1"/>
    <a:srgbClr val="C677D3"/>
    <a:srgbClr val="FBD9F7"/>
    <a:srgbClr val="F6BCE4"/>
    <a:srgbClr val="8BD0E5"/>
    <a:srgbClr val="B2DB2D"/>
    <a:srgbClr val="27E142"/>
    <a:srgbClr val="17E1F1"/>
    <a:srgbClr val="4D61AB"/>
    <a:srgbClr val="1780A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F8F318A-006B-6738-3B86-15C52DF9B10E}" v="593" dt="2022-05-23T09:12:52.638"/>
    <p1510:client id="{772683F2-F711-4658-99CF-B565BAA565CF}" v="8" dt="2022-05-24T07:01:49.12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7" d="100"/>
          <a:sy n="57" d="100"/>
        </p:scale>
        <p:origin x="-472" y="28"/>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viewProps" Target="viewProps.xml"/><Relationship Id="rId50" Type="http://schemas.microsoft.com/office/2016/11/relationships/changesInfo" Target="changesInfos/changesInfo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commentAuthors" Target="commen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notesMaster" Target="notesMasters/notesMaster1.xml"/><Relationship Id="rId52"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theme" Target="theme/theme1.xml"/><Relationship Id="rId8" Type="http://schemas.openxmlformats.org/officeDocument/2006/relationships/slide" Target="slides/slide4.xml"/><Relationship Id="rId51" Type="http://schemas.microsoft.com/office/2015/10/relationships/revisionInfo" Target="revisionInfo.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eepika Dhiria" userId="S::deepika.dhiria@symphonize.com::5f6cfdef-bf37-4b6c-8794-2f602d239e85" providerId="AD" clId="Web-{E61123A4-23A1-A104-8148-445DA1476C58}"/>
    <pc:docChg chg="modSld">
      <pc:chgData name="Deepika Dhiria" userId="S::deepika.dhiria@symphonize.com::5f6cfdef-bf37-4b6c-8794-2f602d239e85" providerId="AD" clId="Web-{E61123A4-23A1-A104-8148-445DA1476C58}" dt="2022-03-15T04:44:34.476" v="237"/>
      <pc:docMkLst>
        <pc:docMk/>
      </pc:docMkLst>
      <pc:sldChg chg="delCm">
        <pc:chgData name="Deepika Dhiria" userId="S::deepika.dhiria@symphonize.com::5f6cfdef-bf37-4b6c-8794-2f602d239e85" providerId="AD" clId="Web-{E61123A4-23A1-A104-8148-445DA1476C58}" dt="2022-03-15T04:26:23.113" v="47"/>
        <pc:sldMkLst>
          <pc:docMk/>
          <pc:sldMk cId="3719489048" sldId="298"/>
        </pc:sldMkLst>
      </pc:sldChg>
      <pc:sldChg chg="modSp delCm modCm modNotes">
        <pc:chgData name="Deepika Dhiria" userId="S::deepika.dhiria@symphonize.com::5f6cfdef-bf37-4b6c-8794-2f602d239e85" providerId="AD" clId="Web-{E61123A4-23A1-A104-8148-445DA1476C58}" dt="2022-03-15T04:30:07.885" v="121"/>
        <pc:sldMkLst>
          <pc:docMk/>
          <pc:sldMk cId="3510377245" sldId="597"/>
        </pc:sldMkLst>
        <pc:spChg chg="mod">
          <ac:chgData name="Deepika Dhiria" userId="S::deepika.dhiria@symphonize.com::5f6cfdef-bf37-4b6c-8794-2f602d239e85" providerId="AD" clId="Web-{E61123A4-23A1-A104-8148-445DA1476C58}" dt="2022-03-15T04:29:44.494" v="108" actId="20577"/>
          <ac:spMkLst>
            <pc:docMk/>
            <pc:sldMk cId="3510377245" sldId="597"/>
            <ac:spMk id="3" creationId="{04AF1736-E7FD-4AB0-AA3A-2267D0D1D0A1}"/>
          </ac:spMkLst>
        </pc:spChg>
        <pc:spChg chg="mod">
          <ac:chgData name="Deepika Dhiria" userId="S::deepika.dhiria@symphonize.com::5f6cfdef-bf37-4b6c-8794-2f602d239e85" providerId="AD" clId="Web-{E61123A4-23A1-A104-8148-445DA1476C58}" dt="2022-03-15T04:30:02.994" v="119" actId="20577"/>
          <ac:spMkLst>
            <pc:docMk/>
            <pc:sldMk cId="3510377245" sldId="597"/>
            <ac:spMk id="6" creationId="{14D052B7-1D6C-49A3-9225-2EDC8994C34C}"/>
          </ac:spMkLst>
        </pc:spChg>
      </pc:sldChg>
      <pc:sldChg chg="modSp modCm modNotes">
        <pc:chgData name="Deepika Dhiria" userId="S::deepika.dhiria@symphonize.com::5f6cfdef-bf37-4b6c-8794-2f602d239e85" providerId="AD" clId="Web-{E61123A4-23A1-A104-8148-445DA1476C58}" dt="2022-03-15T04:26:02.956" v="46"/>
        <pc:sldMkLst>
          <pc:docMk/>
          <pc:sldMk cId="1833610140" sldId="615"/>
        </pc:sldMkLst>
        <pc:spChg chg="mod">
          <ac:chgData name="Deepika Dhiria" userId="S::deepika.dhiria@symphonize.com::5f6cfdef-bf37-4b6c-8794-2f602d239e85" providerId="AD" clId="Web-{E61123A4-23A1-A104-8148-445DA1476C58}" dt="2022-03-15T04:25:06.470" v="5" actId="20577"/>
          <ac:spMkLst>
            <pc:docMk/>
            <pc:sldMk cId="1833610140" sldId="615"/>
            <ac:spMk id="18" creationId="{309FA8E0-BED1-4269-B1DF-70A9C0252829}"/>
          </ac:spMkLst>
        </pc:spChg>
        <pc:spChg chg="mod">
          <ac:chgData name="Deepika Dhiria" userId="S::deepika.dhiria@symphonize.com::5f6cfdef-bf37-4b6c-8794-2f602d239e85" providerId="AD" clId="Web-{E61123A4-23A1-A104-8148-445DA1476C58}" dt="2022-03-15T04:25:11.314" v="7" actId="20577"/>
          <ac:spMkLst>
            <pc:docMk/>
            <pc:sldMk cId="1833610140" sldId="615"/>
            <ac:spMk id="27" creationId="{00000000-0000-0000-0000-000000000000}"/>
          </ac:spMkLst>
        </pc:spChg>
        <pc:spChg chg="mod">
          <ac:chgData name="Deepika Dhiria" userId="S::deepika.dhiria@symphonize.com::5f6cfdef-bf37-4b6c-8794-2f602d239e85" providerId="AD" clId="Web-{E61123A4-23A1-A104-8148-445DA1476C58}" dt="2022-03-15T04:25:35.783" v="28" actId="20577"/>
          <ac:spMkLst>
            <pc:docMk/>
            <pc:sldMk cId="1833610140" sldId="615"/>
            <ac:spMk id="35" creationId="{00000000-0000-0000-0000-000000000000}"/>
          </ac:spMkLst>
        </pc:spChg>
      </pc:sldChg>
      <pc:sldChg chg="delCm">
        <pc:chgData name="Deepika Dhiria" userId="S::deepika.dhiria@symphonize.com::5f6cfdef-bf37-4b6c-8794-2f602d239e85" providerId="AD" clId="Web-{E61123A4-23A1-A104-8148-445DA1476C58}" dt="2022-03-15T04:28:00.397" v="63"/>
        <pc:sldMkLst>
          <pc:docMk/>
          <pc:sldMk cId="3471145682" sldId="653"/>
        </pc:sldMkLst>
      </pc:sldChg>
      <pc:sldChg chg="modSp delCm modCm modNotes">
        <pc:chgData name="Deepika Dhiria" userId="S::deepika.dhiria@symphonize.com::5f6cfdef-bf37-4b6c-8794-2f602d239e85" providerId="AD" clId="Web-{E61123A4-23A1-A104-8148-445DA1476C58}" dt="2022-03-15T04:32:01.529" v="156"/>
        <pc:sldMkLst>
          <pc:docMk/>
          <pc:sldMk cId="1751008261" sldId="654"/>
        </pc:sldMkLst>
        <pc:spChg chg="mod">
          <ac:chgData name="Deepika Dhiria" userId="S::deepika.dhiria@symphonize.com::5f6cfdef-bf37-4b6c-8794-2f602d239e85" providerId="AD" clId="Web-{E61123A4-23A1-A104-8148-445DA1476C58}" dt="2022-03-15T04:31:14.793" v="149" actId="20577"/>
          <ac:spMkLst>
            <pc:docMk/>
            <pc:sldMk cId="1751008261" sldId="654"/>
            <ac:spMk id="6" creationId="{14D052B7-1D6C-49A3-9225-2EDC8994C34C}"/>
          </ac:spMkLst>
        </pc:spChg>
      </pc:sldChg>
      <pc:sldChg chg="modSp">
        <pc:chgData name="Deepika Dhiria" userId="S::deepika.dhiria@symphonize.com::5f6cfdef-bf37-4b6c-8794-2f602d239e85" providerId="AD" clId="Web-{E61123A4-23A1-A104-8148-445DA1476C58}" dt="2022-03-15T04:29:06.665" v="105" actId="20577"/>
        <pc:sldMkLst>
          <pc:docMk/>
          <pc:sldMk cId="1833610140" sldId="729"/>
        </pc:sldMkLst>
        <pc:spChg chg="mod">
          <ac:chgData name="Deepika Dhiria" userId="S::deepika.dhiria@symphonize.com::5f6cfdef-bf37-4b6c-8794-2f602d239e85" providerId="AD" clId="Web-{E61123A4-23A1-A104-8148-445DA1476C58}" dt="2022-03-15T04:28:57.024" v="91" actId="20577"/>
          <ac:spMkLst>
            <pc:docMk/>
            <pc:sldMk cId="1833610140" sldId="729"/>
            <ac:spMk id="30" creationId="{00000000-0000-0000-0000-000000000000}"/>
          </ac:spMkLst>
        </pc:spChg>
        <pc:spChg chg="mod">
          <ac:chgData name="Deepika Dhiria" userId="S::deepika.dhiria@symphonize.com::5f6cfdef-bf37-4b6c-8794-2f602d239e85" providerId="AD" clId="Web-{E61123A4-23A1-A104-8148-445DA1476C58}" dt="2022-03-15T04:29:06.665" v="105" actId="20577"/>
          <ac:spMkLst>
            <pc:docMk/>
            <pc:sldMk cId="1833610140" sldId="729"/>
            <ac:spMk id="36" creationId="{00000000-0000-0000-0000-000000000000}"/>
          </ac:spMkLst>
        </pc:spChg>
      </pc:sldChg>
      <pc:sldChg chg="modSp">
        <pc:chgData name="Deepika Dhiria" userId="S::deepika.dhiria@symphonize.com::5f6cfdef-bf37-4b6c-8794-2f602d239e85" providerId="AD" clId="Web-{E61123A4-23A1-A104-8148-445DA1476C58}" dt="2022-03-15T04:28:45.836" v="89" actId="20577"/>
        <pc:sldMkLst>
          <pc:docMk/>
          <pc:sldMk cId="1981653671" sldId="751"/>
        </pc:sldMkLst>
        <pc:spChg chg="mod">
          <ac:chgData name="Deepika Dhiria" userId="S::deepika.dhiria@symphonize.com::5f6cfdef-bf37-4b6c-8794-2f602d239e85" providerId="AD" clId="Web-{E61123A4-23A1-A104-8148-445DA1476C58}" dt="2022-03-15T04:28:34.742" v="78" actId="20577"/>
          <ac:spMkLst>
            <pc:docMk/>
            <pc:sldMk cId="1981653671" sldId="751"/>
            <ac:spMk id="23" creationId="{00000000-0000-0000-0000-000000000000}"/>
          </ac:spMkLst>
        </pc:spChg>
        <pc:spChg chg="mod">
          <ac:chgData name="Deepika Dhiria" userId="S::deepika.dhiria@symphonize.com::5f6cfdef-bf37-4b6c-8794-2f602d239e85" providerId="AD" clId="Web-{E61123A4-23A1-A104-8148-445DA1476C58}" dt="2022-03-15T04:28:45.836" v="89" actId="20577"/>
          <ac:spMkLst>
            <pc:docMk/>
            <pc:sldMk cId="1981653671" sldId="751"/>
            <ac:spMk id="24" creationId="{00000000-0000-0000-0000-000000000000}"/>
          </ac:spMkLst>
        </pc:spChg>
      </pc:sldChg>
      <pc:sldChg chg="modSp delCm modCm">
        <pc:chgData name="Deepika Dhiria" userId="S::deepika.dhiria@symphonize.com::5f6cfdef-bf37-4b6c-8794-2f602d239e85" providerId="AD" clId="Web-{E61123A4-23A1-A104-8148-445DA1476C58}" dt="2022-03-15T04:27:46.975" v="62"/>
        <pc:sldMkLst>
          <pc:docMk/>
          <pc:sldMk cId="0" sldId="752"/>
        </pc:sldMkLst>
        <pc:spChg chg="mod">
          <ac:chgData name="Deepika Dhiria" userId="S::deepika.dhiria@symphonize.com::5f6cfdef-bf37-4b6c-8794-2f602d239e85" providerId="AD" clId="Web-{E61123A4-23A1-A104-8148-445DA1476C58}" dt="2022-03-15T04:27:40.162" v="61" actId="20577"/>
          <ac:spMkLst>
            <pc:docMk/>
            <pc:sldMk cId="0" sldId="752"/>
            <ac:spMk id="7" creationId="{00000000-0000-0000-0000-000000000000}"/>
          </ac:spMkLst>
        </pc:spChg>
      </pc:sldChg>
      <pc:sldChg chg="modSp delCm modCm modNotes">
        <pc:chgData name="Deepika Dhiria" userId="S::deepika.dhiria@symphonize.com::5f6cfdef-bf37-4b6c-8794-2f602d239e85" providerId="AD" clId="Web-{E61123A4-23A1-A104-8148-445DA1476C58}" dt="2022-03-15T04:33:00.875" v="166"/>
        <pc:sldMkLst>
          <pc:docMk/>
          <pc:sldMk cId="0" sldId="760"/>
        </pc:sldMkLst>
        <pc:spChg chg="mod">
          <ac:chgData name="Deepika Dhiria" userId="S::deepika.dhiria@symphonize.com::5f6cfdef-bf37-4b6c-8794-2f602d239e85" providerId="AD" clId="Web-{E61123A4-23A1-A104-8148-445DA1476C58}" dt="2022-03-15T04:32:51.656" v="162" actId="20577"/>
          <ac:spMkLst>
            <pc:docMk/>
            <pc:sldMk cId="0" sldId="760"/>
            <ac:spMk id="7" creationId="{00000000-0000-0000-0000-000000000000}"/>
          </ac:spMkLst>
        </pc:spChg>
      </pc:sldChg>
      <pc:sldChg chg="modSp modCm">
        <pc:chgData name="Deepika Dhiria" userId="S::deepika.dhiria@symphonize.com::5f6cfdef-bf37-4b6c-8794-2f602d239e85" providerId="AD" clId="Web-{E61123A4-23A1-A104-8148-445DA1476C58}" dt="2022-03-15T04:44:34.476" v="237"/>
        <pc:sldMkLst>
          <pc:docMk/>
          <pc:sldMk cId="0" sldId="766"/>
        </pc:sldMkLst>
        <pc:spChg chg="mod">
          <ac:chgData name="Deepika Dhiria" userId="S::deepika.dhiria@symphonize.com::5f6cfdef-bf37-4b6c-8794-2f602d239e85" providerId="AD" clId="Web-{E61123A4-23A1-A104-8148-445DA1476C58}" dt="2022-03-15T04:43:10.706" v="236" actId="1076"/>
          <ac:spMkLst>
            <pc:docMk/>
            <pc:sldMk cId="0" sldId="766"/>
            <ac:spMk id="5" creationId="{00000000-0000-0000-0000-000000000000}"/>
          </ac:spMkLst>
        </pc:spChg>
        <pc:spChg chg="mod">
          <ac:chgData name="Deepika Dhiria" userId="S::deepika.dhiria@symphonize.com::5f6cfdef-bf37-4b6c-8794-2f602d239e85" providerId="AD" clId="Web-{E61123A4-23A1-A104-8148-445DA1476C58}" dt="2022-03-15T04:37:11.210" v="234" actId="1076"/>
          <ac:spMkLst>
            <pc:docMk/>
            <pc:sldMk cId="0" sldId="766"/>
            <ac:spMk id="38" creationId="{894AAEC5-101A-4794-99F6-781818062ACC}"/>
          </ac:spMkLst>
        </pc:spChg>
        <pc:spChg chg="mod">
          <ac:chgData name="Deepika Dhiria" userId="S::deepika.dhiria@symphonize.com::5f6cfdef-bf37-4b6c-8794-2f602d239e85" providerId="AD" clId="Web-{E61123A4-23A1-A104-8148-445DA1476C58}" dt="2022-03-15T04:36:03.145" v="199" actId="1076"/>
          <ac:spMkLst>
            <pc:docMk/>
            <pc:sldMk cId="0" sldId="766"/>
            <ac:spMk id="39" creationId="{B9EAEAA5-A633-440F-A3BF-C1E4E5E0E170}"/>
          </ac:spMkLst>
        </pc:spChg>
      </pc:sldChg>
      <pc:sldChg chg="modSp modCm">
        <pc:chgData name="Deepika Dhiria" userId="S::deepika.dhiria@symphonize.com::5f6cfdef-bf37-4b6c-8794-2f602d239e85" providerId="AD" clId="Web-{E61123A4-23A1-A104-8148-445DA1476C58}" dt="2022-03-15T04:32:17.998" v="157"/>
        <pc:sldMkLst>
          <pc:docMk/>
          <pc:sldMk cId="0" sldId="773"/>
        </pc:sldMkLst>
        <pc:spChg chg="mod">
          <ac:chgData name="Deepika Dhiria" userId="S::deepika.dhiria@symphonize.com::5f6cfdef-bf37-4b6c-8794-2f602d239e85" providerId="AD" clId="Web-{E61123A4-23A1-A104-8148-445DA1476C58}" dt="2022-03-15T04:28:16.507" v="65" actId="20577"/>
          <ac:spMkLst>
            <pc:docMk/>
            <pc:sldMk cId="0" sldId="773"/>
            <ac:spMk id="6" creationId="{00000000-0000-0000-0000-000000000000}"/>
          </ac:spMkLst>
        </pc:spChg>
        <pc:spChg chg="mod">
          <ac:chgData name="Deepika Dhiria" userId="S::deepika.dhiria@symphonize.com::5f6cfdef-bf37-4b6c-8794-2f602d239e85" providerId="AD" clId="Web-{E61123A4-23A1-A104-8148-445DA1476C58}" dt="2022-03-15T04:28:28.085" v="76" actId="20577"/>
          <ac:spMkLst>
            <pc:docMk/>
            <pc:sldMk cId="0" sldId="773"/>
            <ac:spMk id="9" creationId="{00000000-0000-0000-0000-000000000000}"/>
          </ac:spMkLst>
        </pc:spChg>
      </pc:sldChg>
    </pc:docChg>
  </pc:docChgLst>
  <pc:docChgLst>
    <pc:chgData name="Deepika Dhiria" userId="S::deepika.dhiria@symphonize.com::5f6cfdef-bf37-4b6c-8794-2f602d239e85" providerId="AD" clId="Web-{E53A6521-650E-6981-3825-ABD93DA01454}"/>
    <pc:docChg chg="modSld">
      <pc:chgData name="Deepika Dhiria" userId="S::deepika.dhiria@symphonize.com::5f6cfdef-bf37-4b6c-8794-2f602d239e85" providerId="AD" clId="Web-{E53A6521-650E-6981-3825-ABD93DA01454}" dt="2022-03-15T11:35:04.373" v="36"/>
      <pc:docMkLst>
        <pc:docMk/>
      </pc:docMkLst>
      <pc:sldChg chg="modSp delCm">
        <pc:chgData name="Deepika Dhiria" userId="S::deepika.dhiria@symphonize.com::5f6cfdef-bf37-4b6c-8794-2f602d239e85" providerId="AD" clId="Web-{E53A6521-650E-6981-3825-ABD93DA01454}" dt="2022-03-15T11:22:56.960" v="8" actId="14100"/>
        <pc:sldMkLst>
          <pc:docMk/>
          <pc:sldMk cId="0" sldId="405"/>
        </pc:sldMkLst>
        <pc:spChg chg="mod">
          <ac:chgData name="Deepika Dhiria" userId="S::deepika.dhiria@symphonize.com::5f6cfdef-bf37-4b6c-8794-2f602d239e85" providerId="AD" clId="Web-{E53A6521-650E-6981-3825-ABD93DA01454}" dt="2022-03-15T11:22:56.960" v="8" actId="14100"/>
          <ac:spMkLst>
            <pc:docMk/>
            <pc:sldMk cId="0" sldId="405"/>
            <ac:spMk id="5" creationId="{00000000-0000-0000-0000-000000000000}"/>
          </ac:spMkLst>
        </pc:spChg>
      </pc:sldChg>
      <pc:sldChg chg="modSp">
        <pc:chgData name="Deepika Dhiria" userId="S::deepika.dhiria@symphonize.com::5f6cfdef-bf37-4b6c-8794-2f602d239e85" providerId="AD" clId="Web-{E53A6521-650E-6981-3825-ABD93DA01454}" dt="2022-03-15T11:20:19.893" v="1" actId="14100"/>
        <pc:sldMkLst>
          <pc:docMk/>
          <pc:sldMk cId="2259596646" sldId="652"/>
        </pc:sldMkLst>
        <pc:spChg chg="mod">
          <ac:chgData name="Deepika Dhiria" userId="S::deepika.dhiria@symphonize.com::5f6cfdef-bf37-4b6c-8794-2f602d239e85" providerId="AD" clId="Web-{E53A6521-650E-6981-3825-ABD93DA01454}" dt="2022-03-15T11:20:19.893" v="1" actId="14100"/>
          <ac:spMkLst>
            <pc:docMk/>
            <pc:sldMk cId="2259596646" sldId="652"/>
            <ac:spMk id="14" creationId="{309FA8E0-BED1-4269-B1DF-70A9C0252829}"/>
          </ac:spMkLst>
        </pc:spChg>
      </pc:sldChg>
      <pc:sldChg chg="modSp">
        <pc:chgData name="Deepika Dhiria" userId="S::deepika.dhiria@symphonize.com::5f6cfdef-bf37-4b6c-8794-2f602d239e85" providerId="AD" clId="Web-{E53A6521-650E-6981-3825-ABD93DA01454}" dt="2022-03-15T11:22:13.677" v="4" actId="14100"/>
        <pc:sldMkLst>
          <pc:docMk/>
          <pc:sldMk cId="3471145682" sldId="653"/>
        </pc:sldMkLst>
        <pc:spChg chg="mod">
          <ac:chgData name="Deepika Dhiria" userId="S::deepika.dhiria@symphonize.com::5f6cfdef-bf37-4b6c-8794-2f602d239e85" providerId="AD" clId="Web-{E53A6521-650E-6981-3825-ABD93DA01454}" dt="2022-03-15T11:22:13.677" v="4" actId="14100"/>
          <ac:spMkLst>
            <pc:docMk/>
            <pc:sldMk cId="3471145682" sldId="653"/>
            <ac:spMk id="12" creationId="{3E374F63-A4FB-4D11-A441-F442ABEF5426}"/>
          </ac:spMkLst>
        </pc:spChg>
      </pc:sldChg>
      <pc:sldChg chg="addSp modSp">
        <pc:chgData name="Deepika Dhiria" userId="S::deepika.dhiria@symphonize.com::5f6cfdef-bf37-4b6c-8794-2f602d239e85" providerId="AD" clId="Web-{E53A6521-650E-6981-3825-ABD93DA01454}" dt="2022-03-15T11:35:04.373" v="36"/>
        <pc:sldMkLst>
          <pc:docMk/>
          <pc:sldMk cId="0" sldId="766"/>
        </pc:sldMkLst>
        <pc:spChg chg="mod">
          <ac:chgData name="Deepika Dhiria" userId="S::deepika.dhiria@symphonize.com::5f6cfdef-bf37-4b6c-8794-2f602d239e85" providerId="AD" clId="Web-{E53A6521-650E-6981-3825-ABD93DA01454}" dt="2022-03-15T11:33:08.119" v="17" actId="1076"/>
          <ac:spMkLst>
            <pc:docMk/>
            <pc:sldMk cId="0" sldId="766"/>
            <ac:spMk id="31" creationId="{00000000-0000-0000-0000-000000000000}"/>
          </ac:spMkLst>
        </pc:spChg>
        <pc:spChg chg="mod">
          <ac:chgData name="Deepika Dhiria" userId="S::deepika.dhiria@symphonize.com::5f6cfdef-bf37-4b6c-8794-2f602d239e85" providerId="AD" clId="Web-{E53A6521-650E-6981-3825-ABD93DA01454}" dt="2022-03-15T11:34:05.137" v="27" actId="1076"/>
          <ac:spMkLst>
            <pc:docMk/>
            <pc:sldMk cId="0" sldId="766"/>
            <ac:spMk id="38" creationId="{894AAEC5-101A-4794-99F6-781818062ACC}"/>
          </ac:spMkLst>
        </pc:spChg>
        <pc:spChg chg="mod">
          <ac:chgData name="Deepika Dhiria" userId="S::deepika.dhiria@symphonize.com::5f6cfdef-bf37-4b6c-8794-2f602d239e85" providerId="AD" clId="Web-{E53A6521-650E-6981-3825-ABD93DA01454}" dt="2022-03-15T11:33:37.042" v="23" actId="1076"/>
          <ac:spMkLst>
            <pc:docMk/>
            <pc:sldMk cId="0" sldId="766"/>
            <ac:spMk id="39" creationId="{B9EAEAA5-A633-440F-A3BF-C1E4E5E0E170}"/>
          </ac:spMkLst>
        </pc:spChg>
        <pc:spChg chg="mod">
          <ac:chgData name="Deepika Dhiria" userId="S::deepika.dhiria@symphonize.com::5f6cfdef-bf37-4b6c-8794-2f602d239e85" providerId="AD" clId="Web-{E53A6521-650E-6981-3825-ABD93DA01454}" dt="2022-03-15T11:34:26.700" v="30" actId="1076"/>
          <ac:spMkLst>
            <pc:docMk/>
            <pc:sldMk cId="0" sldId="766"/>
            <ac:spMk id="40" creationId="{00000000-0000-0000-0000-000000000000}"/>
          </ac:spMkLst>
        </pc:spChg>
        <pc:spChg chg="mod">
          <ac:chgData name="Deepika Dhiria" userId="S::deepika.dhiria@symphonize.com::5f6cfdef-bf37-4b6c-8794-2f602d239e85" providerId="AD" clId="Web-{E53A6521-650E-6981-3825-ABD93DA01454}" dt="2022-03-15T11:33:21.823" v="21" actId="1076"/>
          <ac:spMkLst>
            <pc:docMk/>
            <pc:sldMk cId="0" sldId="766"/>
            <ac:spMk id="42" creationId="{00000000-0000-0000-0000-000000000000}"/>
          </ac:spMkLst>
        </pc:spChg>
        <pc:spChg chg="mod">
          <ac:chgData name="Deepika Dhiria" userId="S::deepika.dhiria@symphonize.com::5f6cfdef-bf37-4b6c-8794-2f602d239e85" providerId="AD" clId="Web-{E53A6521-650E-6981-3825-ABD93DA01454}" dt="2022-03-15T11:33:52.402" v="25" actId="1076"/>
          <ac:spMkLst>
            <pc:docMk/>
            <pc:sldMk cId="0" sldId="766"/>
            <ac:spMk id="43" creationId="{00000000-0000-0000-0000-000000000000}"/>
          </ac:spMkLst>
        </pc:spChg>
        <pc:spChg chg="mod">
          <ac:chgData name="Deepika Dhiria" userId="S::deepika.dhiria@symphonize.com::5f6cfdef-bf37-4b6c-8794-2f602d239e85" providerId="AD" clId="Web-{E53A6521-650E-6981-3825-ABD93DA01454}" dt="2022-03-15T11:34:12.918" v="28" actId="1076"/>
          <ac:spMkLst>
            <pc:docMk/>
            <pc:sldMk cId="0" sldId="766"/>
            <ac:spMk id="44" creationId="{00000000-0000-0000-0000-000000000000}"/>
          </ac:spMkLst>
        </pc:spChg>
        <pc:spChg chg="mod">
          <ac:chgData name="Deepika Dhiria" userId="S::deepika.dhiria@symphonize.com::5f6cfdef-bf37-4b6c-8794-2f602d239e85" providerId="AD" clId="Web-{E53A6521-650E-6981-3825-ABD93DA01454}" dt="2022-03-15T11:33:32.682" v="22" actId="1076"/>
          <ac:spMkLst>
            <pc:docMk/>
            <pc:sldMk cId="0" sldId="766"/>
            <ac:spMk id="45" creationId="{00000000-0000-0000-0000-000000000000}"/>
          </ac:spMkLst>
        </pc:spChg>
        <pc:graphicFrameChg chg="add mod modGraphic">
          <ac:chgData name="Deepika Dhiria" userId="S::deepika.dhiria@symphonize.com::5f6cfdef-bf37-4b6c-8794-2f602d239e85" providerId="AD" clId="Web-{E53A6521-650E-6981-3825-ABD93DA01454}" dt="2022-03-15T11:35:04.373" v="36"/>
          <ac:graphicFrameMkLst>
            <pc:docMk/>
            <pc:sldMk cId="0" sldId="766"/>
            <ac:graphicFrameMk id="7" creationId="{8F0B52A2-EBB0-4419-820C-E27B24EDC34B}"/>
          </ac:graphicFrameMkLst>
        </pc:graphicFrameChg>
        <pc:picChg chg="mod">
          <ac:chgData name="Deepika Dhiria" userId="S::deepika.dhiria@symphonize.com::5f6cfdef-bf37-4b6c-8794-2f602d239e85" providerId="AD" clId="Web-{E53A6521-650E-6981-3825-ABD93DA01454}" dt="2022-03-15T11:34:18.840" v="29" actId="1076"/>
          <ac:picMkLst>
            <pc:docMk/>
            <pc:sldMk cId="0" sldId="766"/>
            <ac:picMk id="86021" creationId="{00000000-0000-0000-0000-000000000000}"/>
          </ac:picMkLst>
        </pc:picChg>
        <pc:picChg chg="mod">
          <ac:chgData name="Deepika Dhiria" userId="S::deepika.dhiria@symphonize.com::5f6cfdef-bf37-4b6c-8794-2f602d239e85" providerId="AD" clId="Web-{E53A6521-650E-6981-3825-ABD93DA01454}" dt="2022-03-15T11:33:12.994" v="18" actId="1076"/>
          <ac:picMkLst>
            <pc:docMk/>
            <pc:sldMk cId="0" sldId="766"/>
            <ac:picMk id="86023" creationId="{00000000-0000-0000-0000-000000000000}"/>
          </ac:picMkLst>
        </pc:picChg>
      </pc:sldChg>
    </pc:docChg>
  </pc:docChgLst>
  <pc:docChgLst>
    <pc:chgData name="Deepika Dhiria" userId="S::deepika.dhiria@symphonize.com::5f6cfdef-bf37-4b6c-8794-2f602d239e85" providerId="AD" clId="Web-{027A7170-571B-D8EC-0C95-6CE2B85B0CE0}"/>
    <pc:docChg chg="modSld">
      <pc:chgData name="Deepika Dhiria" userId="S::deepika.dhiria@symphonize.com::5f6cfdef-bf37-4b6c-8794-2f602d239e85" providerId="AD" clId="Web-{027A7170-571B-D8EC-0C95-6CE2B85B0CE0}" dt="2022-01-31T09:15:26.155" v="0" actId="1076"/>
      <pc:docMkLst>
        <pc:docMk/>
      </pc:docMkLst>
      <pc:sldChg chg="modSp">
        <pc:chgData name="Deepika Dhiria" userId="S::deepika.dhiria@symphonize.com::5f6cfdef-bf37-4b6c-8794-2f602d239e85" providerId="AD" clId="Web-{027A7170-571B-D8EC-0C95-6CE2B85B0CE0}" dt="2022-01-31T09:15:26.155" v="0" actId="1076"/>
        <pc:sldMkLst>
          <pc:docMk/>
          <pc:sldMk cId="2259596646" sldId="652"/>
        </pc:sldMkLst>
        <pc:spChg chg="mod">
          <ac:chgData name="Deepika Dhiria" userId="S::deepika.dhiria@symphonize.com::5f6cfdef-bf37-4b6c-8794-2f602d239e85" providerId="AD" clId="Web-{027A7170-571B-D8EC-0C95-6CE2B85B0CE0}" dt="2022-01-31T09:15:26.155" v="0" actId="1076"/>
          <ac:spMkLst>
            <pc:docMk/>
            <pc:sldMk cId="2259596646" sldId="652"/>
            <ac:spMk id="14" creationId="{309FA8E0-BED1-4269-B1DF-70A9C0252829}"/>
          </ac:spMkLst>
        </pc:spChg>
      </pc:sldChg>
    </pc:docChg>
  </pc:docChgLst>
  <pc:docChgLst>
    <pc:chgData name="Deepika Dhiria" userId="S::deepika.dhiria@symphonize.com::5f6cfdef-bf37-4b6c-8794-2f602d239e85" providerId="AD" clId="Web-{4D05086B-7AB4-18B5-1E60-CE75E5234B55}"/>
    <pc:docChg chg="modSld">
      <pc:chgData name="Deepika Dhiria" userId="S::deepika.dhiria@symphonize.com::5f6cfdef-bf37-4b6c-8794-2f602d239e85" providerId="AD" clId="Web-{4D05086B-7AB4-18B5-1E60-CE75E5234B55}" dt="2022-01-28T09:48:42.352" v="43" actId="14100"/>
      <pc:docMkLst>
        <pc:docMk/>
      </pc:docMkLst>
      <pc:sldChg chg="modCm">
        <pc:chgData name="Deepika Dhiria" userId="S::deepika.dhiria@symphonize.com::5f6cfdef-bf37-4b6c-8794-2f602d239e85" providerId="AD" clId="Web-{4D05086B-7AB4-18B5-1E60-CE75E5234B55}" dt="2022-01-28T08:13:13.202" v="10"/>
        <pc:sldMkLst>
          <pc:docMk/>
          <pc:sldMk cId="3510377245" sldId="597"/>
        </pc:sldMkLst>
      </pc:sldChg>
      <pc:sldChg chg="addSp delSp modSp modCm">
        <pc:chgData name="Deepika Dhiria" userId="S::deepika.dhiria@symphonize.com::5f6cfdef-bf37-4b6c-8794-2f602d239e85" providerId="AD" clId="Web-{4D05086B-7AB4-18B5-1E60-CE75E5234B55}" dt="2022-01-28T09:48:24.086" v="37"/>
        <pc:sldMkLst>
          <pc:docMk/>
          <pc:sldMk cId="138980469" sldId="614"/>
        </pc:sldMkLst>
        <pc:picChg chg="add del mod">
          <ac:chgData name="Deepika Dhiria" userId="S::deepika.dhiria@symphonize.com::5f6cfdef-bf37-4b6c-8794-2f602d239e85" providerId="AD" clId="Web-{4D05086B-7AB4-18B5-1E60-CE75E5234B55}" dt="2022-01-28T09:48:24.086" v="37"/>
          <ac:picMkLst>
            <pc:docMk/>
            <pc:sldMk cId="138980469" sldId="614"/>
            <ac:picMk id="6" creationId="{0F7A529E-6E26-4BA8-8248-4DFCFC493EA7}"/>
          </ac:picMkLst>
        </pc:picChg>
      </pc:sldChg>
      <pc:sldChg chg="modSp">
        <pc:chgData name="Deepika Dhiria" userId="S::deepika.dhiria@symphonize.com::5f6cfdef-bf37-4b6c-8794-2f602d239e85" providerId="AD" clId="Web-{4D05086B-7AB4-18B5-1E60-CE75E5234B55}" dt="2022-01-28T08:12:07.138" v="9" actId="1076"/>
        <pc:sldMkLst>
          <pc:docMk/>
          <pc:sldMk cId="1833610140" sldId="615"/>
        </pc:sldMkLst>
        <pc:spChg chg="mod">
          <ac:chgData name="Deepika Dhiria" userId="S::deepika.dhiria@symphonize.com::5f6cfdef-bf37-4b6c-8794-2f602d239e85" providerId="AD" clId="Web-{4D05086B-7AB4-18B5-1E60-CE75E5234B55}" dt="2022-01-28T08:12:07.138" v="9" actId="1076"/>
          <ac:spMkLst>
            <pc:docMk/>
            <pc:sldMk cId="1833610140" sldId="615"/>
            <ac:spMk id="18" creationId="{309FA8E0-BED1-4269-B1DF-70A9C0252829}"/>
          </ac:spMkLst>
        </pc:spChg>
      </pc:sldChg>
      <pc:sldChg chg="addSp modSp">
        <pc:chgData name="Deepika Dhiria" userId="S::deepika.dhiria@symphonize.com::5f6cfdef-bf37-4b6c-8794-2f602d239e85" providerId="AD" clId="Web-{4D05086B-7AB4-18B5-1E60-CE75E5234B55}" dt="2022-01-28T09:48:42.352" v="43" actId="14100"/>
        <pc:sldMkLst>
          <pc:docMk/>
          <pc:sldMk cId="949872470" sldId="640"/>
        </pc:sldMkLst>
        <pc:picChg chg="add mod">
          <ac:chgData name="Deepika Dhiria" userId="S::deepika.dhiria@symphonize.com::5f6cfdef-bf37-4b6c-8794-2f602d239e85" providerId="AD" clId="Web-{4D05086B-7AB4-18B5-1E60-CE75E5234B55}" dt="2022-01-28T09:48:42.352" v="43" actId="14100"/>
          <ac:picMkLst>
            <pc:docMk/>
            <pc:sldMk cId="949872470" sldId="640"/>
            <ac:picMk id="6" creationId="{E684E3DC-C5B3-4614-B9B4-4A34B7BAC489}"/>
          </ac:picMkLst>
        </pc:picChg>
      </pc:sldChg>
      <pc:sldChg chg="modSp modCm">
        <pc:chgData name="Deepika Dhiria" userId="S::deepika.dhiria@symphonize.com::5f6cfdef-bf37-4b6c-8794-2f602d239e85" providerId="AD" clId="Web-{4D05086B-7AB4-18B5-1E60-CE75E5234B55}" dt="2022-01-28T08:16:49.614" v="28" actId="20577"/>
        <pc:sldMkLst>
          <pc:docMk/>
          <pc:sldMk cId="2259596646" sldId="652"/>
        </pc:sldMkLst>
        <pc:spChg chg="mod">
          <ac:chgData name="Deepika Dhiria" userId="S::deepika.dhiria@symphonize.com::5f6cfdef-bf37-4b6c-8794-2f602d239e85" providerId="AD" clId="Web-{4D05086B-7AB4-18B5-1E60-CE75E5234B55}" dt="2022-01-28T08:16:49.614" v="28" actId="20577"/>
          <ac:spMkLst>
            <pc:docMk/>
            <pc:sldMk cId="2259596646" sldId="652"/>
            <ac:spMk id="14" creationId="{309FA8E0-BED1-4269-B1DF-70A9C0252829}"/>
          </ac:spMkLst>
        </pc:spChg>
        <pc:picChg chg="mod">
          <ac:chgData name="Deepika Dhiria" userId="S::deepika.dhiria@symphonize.com::5f6cfdef-bf37-4b6c-8794-2f602d239e85" providerId="AD" clId="Web-{4D05086B-7AB4-18B5-1E60-CE75E5234B55}" dt="2022-01-28T08:11:11.418" v="0" actId="1076"/>
          <ac:picMkLst>
            <pc:docMk/>
            <pc:sldMk cId="2259596646" sldId="652"/>
            <ac:picMk id="4" creationId="{031ACC5E-674D-4E5E-A3AE-78603DCA31B1}"/>
          </ac:picMkLst>
        </pc:picChg>
      </pc:sldChg>
      <pc:sldChg chg="delSp modSp modCm">
        <pc:chgData name="Deepika Dhiria" userId="S::deepika.dhiria@symphonize.com::5f6cfdef-bf37-4b6c-8794-2f602d239e85" providerId="AD" clId="Web-{4D05086B-7AB4-18B5-1E60-CE75E5234B55}" dt="2022-01-28T08:16:59.443" v="29" actId="14100"/>
        <pc:sldMkLst>
          <pc:docMk/>
          <pc:sldMk cId="3471145682" sldId="653"/>
        </pc:sldMkLst>
        <pc:spChg chg="del mod">
          <ac:chgData name="Deepika Dhiria" userId="S::deepika.dhiria@symphonize.com::5f6cfdef-bf37-4b6c-8794-2f602d239e85" providerId="AD" clId="Web-{4D05086B-7AB4-18B5-1E60-CE75E5234B55}" dt="2022-01-28T08:11:59.247" v="8"/>
          <ac:spMkLst>
            <pc:docMk/>
            <pc:sldMk cId="3471145682" sldId="653"/>
            <ac:spMk id="6" creationId="{867E83CF-75D3-45B0-8BDD-1F761FE060BA}"/>
          </ac:spMkLst>
        </pc:spChg>
        <pc:spChg chg="del">
          <ac:chgData name="Deepika Dhiria" userId="S::deepika.dhiria@symphonize.com::5f6cfdef-bf37-4b6c-8794-2f602d239e85" providerId="AD" clId="Web-{4D05086B-7AB4-18B5-1E60-CE75E5234B55}" dt="2022-01-28T08:11:57.060" v="7"/>
          <ac:spMkLst>
            <pc:docMk/>
            <pc:sldMk cId="3471145682" sldId="653"/>
            <ac:spMk id="10" creationId="{50E6F201-07BA-4792-9775-E911E3F3FF13}"/>
          </ac:spMkLst>
        </pc:spChg>
        <pc:spChg chg="mod">
          <ac:chgData name="Deepika Dhiria" userId="S::deepika.dhiria@symphonize.com::5f6cfdef-bf37-4b6c-8794-2f602d239e85" providerId="AD" clId="Web-{4D05086B-7AB4-18B5-1E60-CE75E5234B55}" dt="2022-01-28T08:16:59.443" v="29" actId="14100"/>
          <ac:spMkLst>
            <pc:docMk/>
            <pc:sldMk cId="3471145682" sldId="653"/>
            <ac:spMk id="12" creationId="{3E374F63-A4FB-4D11-A441-F442ABEF5426}"/>
          </ac:spMkLst>
        </pc:spChg>
      </pc:sldChg>
      <pc:sldChg chg="modSp">
        <pc:chgData name="Deepika Dhiria" userId="S::deepika.dhiria@symphonize.com::5f6cfdef-bf37-4b6c-8794-2f602d239e85" providerId="AD" clId="Web-{4D05086B-7AB4-18B5-1E60-CE75E5234B55}" dt="2022-01-28T08:13:39.578" v="14" actId="20577"/>
        <pc:sldMkLst>
          <pc:docMk/>
          <pc:sldMk cId="2548188883" sldId="723"/>
        </pc:sldMkLst>
        <pc:spChg chg="mod">
          <ac:chgData name="Deepika Dhiria" userId="S::deepika.dhiria@symphonize.com::5f6cfdef-bf37-4b6c-8794-2f602d239e85" providerId="AD" clId="Web-{4D05086B-7AB4-18B5-1E60-CE75E5234B55}" dt="2022-01-28T08:13:39.578" v="14" actId="20577"/>
          <ac:spMkLst>
            <pc:docMk/>
            <pc:sldMk cId="2548188883" sldId="723"/>
            <ac:spMk id="7" creationId="{B352363E-6819-4866-971B-16BCDBE03140}"/>
          </ac:spMkLst>
        </pc:spChg>
      </pc:sldChg>
      <pc:sldChg chg="modSp">
        <pc:chgData name="Deepika Dhiria" userId="S::deepika.dhiria@symphonize.com::5f6cfdef-bf37-4b6c-8794-2f602d239e85" providerId="AD" clId="Web-{4D05086B-7AB4-18B5-1E60-CE75E5234B55}" dt="2022-01-28T08:15:33.128" v="19" actId="20577"/>
        <pc:sldMkLst>
          <pc:docMk/>
          <pc:sldMk cId="271640949" sldId="743"/>
        </pc:sldMkLst>
        <pc:spChg chg="mod">
          <ac:chgData name="Deepika Dhiria" userId="S::deepika.dhiria@symphonize.com::5f6cfdef-bf37-4b6c-8794-2f602d239e85" providerId="AD" clId="Web-{4D05086B-7AB4-18B5-1E60-CE75E5234B55}" dt="2022-01-28T08:15:33.128" v="19" actId="20577"/>
          <ac:spMkLst>
            <pc:docMk/>
            <pc:sldMk cId="271640949" sldId="743"/>
            <ac:spMk id="10" creationId="{5A8D0BD0-56A7-41B3-8952-12FFD5EA9E7C}"/>
          </ac:spMkLst>
        </pc:spChg>
      </pc:sldChg>
      <pc:sldChg chg="modSp">
        <pc:chgData name="Deepika Dhiria" userId="S::deepika.dhiria@symphonize.com::5f6cfdef-bf37-4b6c-8794-2f602d239e85" providerId="AD" clId="Web-{4D05086B-7AB4-18B5-1E60-CE75E5234B55}" dt="2022-01-28T08:15:37.394" v="22" actId="20577"/>
        <pc:sldMkLst>
          <pc:docMk/>
          <pc:sldMk cId="1536743023" sldId="744"/>
        </pc:sldMkLst>
        <pc:spChg chg="mod">
          <ac:chgData name="Deepika Dhiria" userId="S::deepika.dhiria@symphonize.com::5f6cfdef-bf37-4b6c-8794-2f602d239e85" providerId="AD" clId="Web-{4D05086B-7AB4-18B5-1E60-CE75E5234B55}" dt="2022-01-28T08:15:37.394" v="22" actId="20577"/>
          <ac:spMkLst>
            <pc:docMk/>
            <pc:sldMk cId="1536743023" sldId="744"/>
            <ac:spMk id="10" creationId="{5A8D0BD0-56A7-41B3-8952-12FFD5EA9E7C}"/>
          </ac:spMkLst>
        </pc:spChg>
      </pc:sldChg>
      <pc:sldChg chg="modSp modCm">
        <pc:chgData name="Deepika Dhiria" userId="S::deepika.dhiria@symphonize.com::5f6cfdef-bf37-4b6c-8794-2f602d239e85" providerId="AD" clId="Web-{4D05086B-7AB4-18B5-1E60-CE75E5234B55}" dt="2022-01-28T08:15:47.316" v="25" actId="20577"/>
        <pc:sldMkLst>
          <pc:docMk/>
          <pc:sldMk cId="393101850" sldId="745"/>
        </pc:sldMkLst>
        <pc:spChg chg="mod">
          <ac:chgData name="Deepika Dhiria" userId="S::deepika.dhiria@symphonize.com::5f6cfdef-bf37-4b6c-8794-2f602d239e85" providerId="AD" clId="Web-{4D05086B-7AB4-18B5-1E60-CE75E5234B55}" dt="2022-01-28T08:14:53.439" v="16" actId="20577"/>
          <ac:spMkLst>
            <pc:docMk/>
            <pc:sldMk cId="393101850" sldId="745"/>
            <ac:spMk id="2" creationId="{7C0FF608-3262-4E28-8AD0-735D3612C601}"/>
          </ac:spMkLst>
        </pc:spChg>
        <pc:spChg chg="mod">
          <ac:chgData name="Deepika Dhiria" userId="S::deepika.dhiria@symphonize.com::5f6cfdef-bf37-4b6c-8794-2f602d239e85" providerId="AD" clId="Web-{4D05086B-7AB4-18B5-1E60-CE75E5234B55}" dt="2022-01-28T08:15:47.316" v="25" actId="20577"/>
          <ac:spMkLst>
            <pc:docMk/>
            <pc:sldMk cId="393101850" sldId="745"/>
            <ac:spMk id="10" creationId="{5A8D0BD0-56A7-41B3-8952-12FFD5EA9E7C}"/>
          </ac:spMkLst>
        </pc:spChg>
      </pc:sldChg>
    </pc:docChg>
  </pc:docChgLst>
  <pc:docChgLst>
    <pc:chgData name="Deepika Dhiria" userId="S::deepika.dhiria@symphonize.com::5f6cfdef-bf37-4b6c-8794-2f602d239e85" providerId="AD" clId="Web-{9440578B-7141-5F76-182A-E9AF18F6F713}"/>
    <pc:docChg chg="modSld">
      <pc:chgData name="Deepika Dhiria" userId="S::deepika.dhiria@symphonize.com::5f6cfdef-bf37-4b6c-8794-2f602d239e85" providerId="AD" clId="Web-{9440578B-7141-5F76-182A-E9AF18F6F713}" dt="2022-02-02T04:56:39.199" v="411" actId="1076"/>
      <pc:docMkLst>
        <pc:docMk/>
      </pc:docMkLst>
      <pc:sldChg chg="modSp">
        <pc:chgData name="Deepika Dhiria" userId="S::deepika.dhiria@symphonize.com::5f6cfdef-bf37-4b6c-8794-2f602d239e85" providerId="AD" clId="Web-{9440578B-7141-5F76-182A-E9AF18F6F713}" dt="2022-02-02T04:02:45.823" v="7" actId="20577"/>
        <pc:sldMkLst>
          <pc:docMk/>
          <pc:sldMk cId="3462013183" sldId="338"/>
        </pc:sldMkLst>
        <pc:spChg chg="mod">
          <ac:chgData name="Deepika Dhiria" userId="S::deepika.dhiria@symphonize.com::5f6cfdef-bf37-4b6c-8794-2f602d239e85" providerId="AD" clId="Web-{9440578B-7141-5F76-182A-E9AF18F6F713}" dt="2022-02-02T04:02:45.823" v="7" actId="20577"/>
          <ac:spMkLst>
            <pc:docMk/>
            <pc:sldMk cId="3462013183" sldId="338"/>
            <ac:spMk id="10" creationId="{00000000-0000-0000-0000-000000000000}"/>
          </ac:spMkLst>
        </pc:spChg>
      </pc:sldChg>
      <pc:sldChg chg="addSp modSp modCm">
        <pc:chgData name="Deepika Dhiria" userId="S::deepika.dhiria@symphonize.com::5f6cfdef-bf37-4b6c-8794-2f602d239e85" providerId="AD" clId="Web-{9440578B-7141-5F76-182A-E9AF18F6F713}" dt="2022-02-02T04:28:59.863" v="19"/>
        <pc:sldMkLst>
          <pc:docMk/>
          <pc:sldMk cId="138980469" sldId="614"/>
        </pc:sldMkLst>
        <pc:spChg chg="add mod">
          <ac:chgData name="Deepika Dhiria" userId="S::deepika.dhiria@symphonize.com::5f6cfdef-bf37-4b6c-8794-2f602d239e85" providerId="AD" clId="Web-{9440578B-7141-5F76-182A-E9AF18F6F713}" dt="2022-02-02T04:28:51.894" v="18" actId="20577"/>
          <ac:spMkLst>
            <pc:docMk/>
            <pc:sldMk cId="138980469" sldId="614"/>
            <ac:spMk id="6" creationId="{86B5EBB5-66FE-4277-A45D-EED39611BAC1}"/>
          </ac:spMkLst>
        </pc:spChg>
      </pc:sldChg>
      <pc:sldChg chg="modSp">
        <pc:chgData name="Deepika Dhiria" userId="S::deepika.dhiria@symphonize.com::5f6cfdef-bf37-4b6c-8794-2f602d239e85" providerId="AD" clId="Web-{9440578B-7141-5F76-182A-E9AF18F6F713}" dt="2022-02-02T04:02:04.072" v="0" actId="20577"/>
        <pc:sldMkLst>
          <pc:docMk/>
          <pc:sldMk cId="1833610140" sldId="615"/>
        </pc:sldMkLst>
        <pc:spChg chg="mod">
          <ac:chgData name="Deepika Dhiria" userId="S::deepika.dhiria@symphonize.com::5f6cfdef-bf37-4b6c-8794-2f602d239e85" providerId="AD" clId="Web-{9440578B-7141-5F76-182A-E9AF18F6F713}" dt="2022-02-02T04:02:04.072" v="0" actId="20577"/>
          <ac:spMkLst>
            <pc:docMk/>
            <pc:sldMk cId="1833610140" sldId="615"/>
            <ac:spMk id="28" creationId="{68B5738E-0055-48C6-921E-C508D3E8C5C0}"/>
          </ac:spMkLst>
        </pc:spChg>
      </pc:sldChg>
      <pc:sldChg chg="addSp delSp modSp modCm">
        <pc:chgData name="Deepika Dhiria" userId="S::deepika.dhiria@symphonize.com::5f6cfdef-bf37-4b6c-8794-2f602d239e85" providerId="AD" clId="Web-{9440578B-7141-5F76-182A-E9AF18F6F713}" dt="2022-02-02T04:31:15.822" v="123"/>
        <pc:sldMkLst>
          <pc:docMk/>
          <pc:sldMk cId="949872470" sldId="640"/>
        </pc:sldMkLst>
        <pc:spChg chg="add mod">
          <ac:chgData name="Deepika Dhiria" userId="S::deepika.dhiria@symphonize.com::5f6cfdef-bf37-4b6c-8794-2f602d239e85" providerId="AD" clId="Web-{9440578B-7141-5F76-182A-E9AF18F6F713}" dt="2022-02-02T04:30:56.119" v="122" actId="20577"/>
          <ac:spMkLst>
            <pc:docMk/>
            <pc:sldMk cId="949872470" sldId="640"/>
            <ac:spMk id="7" creationId="{EAD0B18D-2A65-446F-BEB9-56879F438D51}"/>
          </ac:spMkLst>
        </pc:spChg>
        <pc:picChg chg="del mod">
          <ac:chgData name="Deepika Dhiria" userId="S::deepika.dhiria@symphonize.com::5f6cfdef-bf37-4b6c-8794-2f602d239e85" providerId="AD" clId="Web-{9440578B-7141-5F76-182A-E9AF18F6F713}" dt="2022-02-02T04:30:50.978" v="120"/>
          <ac:picMkLst>
            <pc:docMk/>
            <pc:sldMk cId="949872470" sldId="640"/>
            <ac:picMk id="6" creationId="{E684E3DC-C5B3-4614-B9B4-4A34B7BAC489}"/>
          </ac:picMkLst>
        </pc:picChg>
      </pc:sldChg>
      <pc:sldChg chg="modSp">
        <pc:chgData name="Deepika Dhiria" userId="S::deepika.dhiria@symphonize.com::5f6cfdef-bf37-4b6c-8794-2f602d239e85" providerId="AD" clId="Web-{9440578B-7141-5F76-182A-E9AF18F6F713}" dt="2022-02-02T04:56:39.199" v="411" actId="1076"/>
        <pc:sldMkLst>
          <pc:docMk/>
          <pc:sldMk cId="3471145682" sldId="653"/>
        </pc:sldMkLst>
        <pc:spChg chg="mod">
          <ac:chgData name="Deepika Dhiria" userId="S::deepika.dhiria@symphonize.com::5f6cfdef-bf37-4b6c-8794-2f602d239e85" providerId="AD" clId="Web-{9440578B-7141-5F76-182A-E9AF18F6F713}" dt="2022-02-02T04:56:39.199" v="411" actId="1076"/>
          <ac:spMkLst>
            <pc:docMk/>
            <pc:sldMk cId="3471145682" sldId="653"/>
            <ac:spMk id="12" creationId="{3E374F63-A4FB-4D11-A441-F442ABEF5426}"/>
          </ac:spMkLst>
        </pc:spChg>
      </pc:sldChg>
      <pc:sldChg chg="addSp delSp modSp modCm">
        <pc:chgData name="Deepika Dhiria" userId="S::deepika.dhiria@symphonize.com::5f6cfdef-bf37-4b6c-8794-2f602d239e85" providerId="AD" clId="Web-{9440578B-7141-5F76-182A-E9AF18F6F713}" dt="2022-02-02T04:49:42.659" v="341"/>
        <pc:sldMkLst>
          <pc:docMk/>
          <pc:sldMk cId="2989203061" sldId="741"/>
        </pc:sldMkLst>
        <pc:spChg chg="add del mod">
          <ac:chgData name="Deepika Dhiria" userId="S::deepika.dhiria@symphonize.com::5f6cfdef-bf37-4b6c-8794-2f602d239e85" providerId="AD" clId="Web-{9440578B-7141-5F76-182A-E9AF18F6F713}" dt="2022-02-02T04:32:27.277" v="131"/>
          <ac:spMkLst>
            <pc:docMk/>
            <pc:sldMk cId="2989203061" sldId="741"/>
            <ac:spMk id="13" creationId="{8E036085-99B6-4CD6-8C88-E72E5A9E237F}"/>
          </ac:spMkLst>
        </pc:spChg>
        <pc:spChg chg="add mod ord">
          <ac:chgData name="Deepika Dhiria" userId="S::deepika.dhiria@symphonize.com::5f6cfdef-bf37-4b6c-8794-2f602d239e85" providerId="AD" clId="Web-{9440578B-7141-5F76-182A-E9AF18F6F713}" dt="2022-02-02T04:46:20.514" v="222" actId="14100"/>
          <ac:spMkLst>
            <pc:docMk/>
            <pc:sldMk cId="2989203061" sldId="741"/>
            <ac:spMk id="14" creationId="{1BD217AE-DA22-46E3-A0AB-6AD74D258E7D}"/>
          </ac:spMkLst>
        </pc:spChg>
        <pc:spChg chg="add mod">
          <ac:chgData name="Deepika Dhiria" userId="S::deepika.dhiria@symphonize.com::5f6cfdef-bf37-4b6c-8794-2f602d239e85" providerId="AD" clId="Web-{9440578B-7141-5F76-182A-E9AF18F6F713}" dt="2022-02-02T04:49:35.283" v="340" actId="1076"/>
          <ac:spMkLst>
            <pc:docMk/>
            <pc:sldMk cId="2989203061" sldId="741"/>
            <ac:spMk id="15" creationId="{BE277382-A073-47DA-AC78-ABB61DB4D65D}"/>
          </ac:spMkLst>
        </pc:spChg>
        <pc:spChg chg="add mod">
          <ac:chgData name="Deepika Dhiria" userId="S::deepika.dhiria@symphonize.com::5f6cfdef-bf37-4b6c-8794-2f602d239e85" providerId="AD" clId="Web-{9440578B-7141-5F76-182A-E9AF18F6F713}" dt="2022-02-02T04:46:29.983" v="224" actId="14100"/>
          <ac:spMkLst>
            <pc:docMk/>
            <pc:sldMk cId="2989203061" sldId="741"/>
            <ac:spMk id="32" creationId="{C4795945-CCAB-4814-A403-70A20640E516}"/>
          </ac:spMkLst>
        </pc:spChg>
        <pc:spChg chg="add mod">
          <ac:chgData name="Deepika Dhiria" userId="S::deepika.dhiria@symphonize.com::5f6cfdef-bf37-4b6c-8794-2f602d239e85" providerId="AD" clId="Web-{9440578B-7141-5F76-182A-E9AF18F6F713}" dt="2022-02-02T04:48:44.064" v="330" actId="14100"/>
          <ac:spMkLst>
            <pc:docMk/>
            <pc:sldMk cId="2989203061" sldId="741"/>
            <ac:spMk id="33" creationId="{3785D978-0580-4D4B-8CFE-9C7E5D161427}"/>
          </ac:spMkLst>
        </pc:spChg>
        <pc:spChg chg="add mod">
          <ac:chgData name="Deepika Dhiria" userId="S::deepika.dhiria@symphonize.com::5f6cfdef-bf37-4b6c-8794-2f602d239e85" providerId="AD" clId="Web-{9440578B-7141-5F76-182A-E9AF18F6F713}" dt="2022-02-02T04:48:02.766" v="291" actId="14100"/>
          <ac:spMkLst>
            <pc:docMk/>
            <pc:sldMk cId="2989203061" sldId="741"/>
            <ac:spMk id="34" creationId="{D82C8D69-1B2F-4C8F-A766-EF1457F112F1}"/>
          </ac:spMkLst>
        </pc:spChg>
        <pc:spChg chg="add mod">
          <ac:chgData name="Deepika Dhiria" userId="S::deepika.dhiria@symphonize.com::5f6cfdef-bf37-4b6c-8794-2f602d239e85" providerId="AD" clId="Web-{9440578B-7141-5F76-182A-E9AF18F6F713}" dt="2022-02-02T04:47:13.624" v="255" actId="1076"/>
          <ac:spMkLst>
            <pc:docMk/>
            <pc:sldMk cId="2989203061" sldId="741"/>
            <ac:spMk id="35" creationId="{A3C1D065-E650-423E-B01B-1170A368E879}"/>
          </ac:spMkLst>
        </pc:spChg>
        <pc:picChg chg="del mod">
          <ac:chgData name="Deepika Dhiria" userId="S::deepika.dhiria@symphonize.com::5f6cfdef-bf37-4b6c-8794-2f602d239e85" providerId="AD" clId="Web-{9440578B-7141-5F76-182A-E9AF18F6F713}" dt="2022-02-02T04:31:52.683" v="126"/>
          <ac:picMkLst>
            <pc:docMk/>
            <pc:sldMk cId="2989203061" sldId="741"/>
            <ac:picMk id="5" creationId="{7C6DF253-8E26-49DC-BC70-C2CA66375D6D}"/>
          </ac:picMkLst>
        </pc:picChg>
        <pc:picChg chg="mod ord">
          <ac:chgData name="Deepika Dhiria" userId="S::deepika.dhiria@symphonize.com::5f6cfdef-bf37-4b6c-8794-2f602d239e85" providerId="AD" clId="Web-{9440578B-7141-5F76-182A-E9AF18F6F713}" dt="2022-02-02T04:33:54.060" v="148"/>
          <ac:picMkLst>
            <pc:docMk/>
            <pc:sldMk cId="2989203061" sldId="741"/>
            <ac:picMk id="8" creationId="{CFB4C414-BFB7-4CC3-A030-72FC68564827}"/>
          </ac:picMkLst>
        </pc:picChg>
        <pc:picChg chg="add">
          <ac:chgData name="Deepika Dhiria" userId="S::deepika.dhiria@symphonize.com::5f6cfdef-bf37-4b6c-8794-2f602d239e85" providerId="AD" clId="Web-{9440578B-7141-5F76-182A-E9AF18F6F713}" dt="2022-02-02T04:32:06.324" v="127"/>
          <ac:picMkLst>
            <pc:docMk/>
            <pc:sldMk cId="2989203061" sldId="741"/>
            <ac:picMk id="12" creationId="{0AE91E7B-EC55-4B6E-9F33-67C848ABABE2}"/>
          </ac:picMkLst>
        </pc:picChg>
      </pc:sldChg>
      <pc:sldChg chg="modSp">
        <pc:chgData name="Deepika Dhiria" userId="S::deepika.dhiria@symphonize.com::5f6cfdef-bf37-4b6c-8794-2f602d239e85" providerId="AD" clId="Web-{9440578B-7141-5F76-182A-E9AF18F6F713}" dt="2022-02-02T04:50:44.457" v="353" actId="20577"/>
        <pc:sldMkLst>
          <pc:docMk/>
          <pc:sldMk cId="3096119400" sldId="742"/>
        </pc:sldMkLst>
        <pc:spChg chg="mod">
          <ac:chgData name="Deepika Dhiria" userId="S::deepika.dhiria@symphonize.com::5f6cfdef-bf37-4b6c-8794-2f602d239e85" providerId="AD" clId="Web-{9440578B-7141-5F76-182A-E9AF18F6F713}" dt="2022-02-02T04:50:44.457" v="353" actId="20577"/>
          <ac:spMkLst>
            <pc:docMk/>
            <pc:sldMk cId="3096119400" sldId="742"/>
            <ac:spMk id="2" creationId="{7C0FF608-3262-4E28-8AD0-735D3612C601}"/>
          </ac:spMkLst>
        </pc:spChg>
        <pc:spChg chg="mod">
          <ac:chgData name="Deepika Dhiria" userId="S::deepika.dhiria@symphonize.com::5f6cfdef-bf37-4b6c-8794-2f602d239e85" providerId="AD" clId="Web-{9440578B-7141-5F76-182A-E9AF18F6F713}" dt="2022-02-02T04:50:39.566" v="351" actId="14100"/>
          <ac:spMkLst>
            <pc:docMk/>
            <pc:sldMk cId="3096119400" sldId="742"/>
            <ac:spMk id="10" creationId="{5A8D0BD0-56A7-41B3-8952-12FFD5EA9E7C}"/>
          </ac:spMkLst>
        </pc:spChg>
      </pc:sldChg>
      <pc:sldChg chg="modSp modCm">
        <pc:chgData name="Deepika Dhiria" userId="S::deepika.dhiria@symphonize.com::5f6cfdef-bf37-4b6c-8794-2f602d239e85" providerId="AD" clId="Web-{9440578B-7141-5F76-182A-E9AF18F6F713}" dt="2022-02-02T04:50:06.362" v="348" actId="20577"/>
        <pc:sldMkLst>
          <pc:docMk/>
          <pc:sldMk cId="393101850" sldId="745"/>
        </pc:sldMkLst>
        <pc:spChg chg="mod">
          <ac:chgData name="Deepika Dhiria" userId="S::deepika.dhiria@symphonize.com::5f6cfdef-bf37-4b6c-8794-2f602d239e85" providerId="AD" clId="Web-{9440578B-7141-5F76-182A-E9AF18F6F713}" dt="2022-02-02T04:49:55.253" v="342" actId="20577"/>
          <ac:spMkLst>
            <pc:docMk/>
            <pc:sldMk cId="393101850" sldId="745"/>
            <ac:spMk id="2" creationId="{7C0FF608-3262-4E28-8AD0-735D3612C601}"/>
          </ac:spMkLst>
        </pc:spChg>
        <pc:spChg chg="mod">
          <ac:chgData name="Deepika Dhiria" userId="S::deepika.dhiria@symphonize.com::5f6cfdef-bf37-4b6c-8794-2f602d239e85" providerId="AD" clId="Web-{9440578B-7141-5F76-182A-E9AF18F6F713}" dt="2022-02-02T04:50:06.362" v="348" actId="20577"/>
          <ac:spMkLst>
            <pc:docMk/>
            <pc:sldMk cId="393101850" sldId="745"/>
            <ac:spMk id="10" creationId="{5A8D0BD0-56A7-41B3-8952-12FFD5EA9E7C}"/>
          </ac:spMkLst>
        </pc:spChg>
      </pc:sldChg>
    </pc:docChg>
  </pc:docChgLst>
  <pc:docChgLst>
    <pc:chgData name="Surya Kota" userId="S::surya.kota@symphonize.com::e8a4e6fa-1f46-46e5-a66f-17872341a0d6" providerId="AD" clId="Web-{3F8F318A-006B-6738-3B86-15C52DF9B10E}"/>
    <pc:docChg chg="mod modSld">
      <pc:chgData name="Surya Kota" userId="S::surya.kota@symphonize.com::e8a4e6fa-1f46-46e5-a66f-17872341a0d6" providerId="AD" clId="Web-{3F8F318A-006B-6738-3B86-15C52DF9B10E}" dt="2022-05-23T09:12:52.638" v="408"/>
      <pc:docMkLst>
        <pc:docMk/>
      </pc:docMkLst>
      <pc:sldChg chg="modSp modCm">
        <pc:chgData name="Surya Kota" userId="S::surya.kota@symphonize.com::e8a4e6fa-1f46-46e5-a66f-17872341a0d6" providerId="AD" clId="Web-{3F8F318A-006B-6738-3B86-15C52DF9B10E}" dt="2022-05-23T04:52:12.885" v="42" actId="20577"/>
        <pc:sldMkLst>
          <pc:docMk/>
          <pc:sldMk cId="3510377245" sldId="597"/>
        </pc:sldMkLst>
        <pc:spChg chg="mod">
          <ac:chgData name="Surya Kota" userId="S::surya.kota@symphonize.com::e8a4e6fa-1f46-46e5-a66f-17872341a0d6" providerId="AD" clId="Web-{3F8F318A-006B-6738-3B86-15C52DF9B10E}" dt="2022-05-23T04:52:12.885" v="42" actId="20577"/>
          <ac:spMkLst>
            <pc:docMk/>
            <pc:sldMk cId="3510377245" sldId="597"/>
            <ac:spMk id="3" creationId="{04AF1736-E7FD-4AB0-AA3A-2267D0D1D0A1}"/>
          </ac:spMkLst>
        </pc:spChg>
        <pc:spChg chg="mod">
          <ac:chgData name="Surya Kota" userId="S::surya.kota@symphonize.com::e8a4e6fa-1f46-46e5-a66f-17872341a0d6" providerId="AD" clId="Web-{3F8F318A-006B-6738-3B86-15C52DF9B10E}" dt="2022-05-23T04:51:54.713" v="34" actId="20577"/>
          <ac:spMkLst>
            <pc:docMk/>
            <pc:sldMk cId="3510377245" sldId="597"/>
            <ac:spMk id="6" creationId="{14D052B7-1D6C-49A3-9225-2EDC8994C34C}"/>
          </ac:spMkLst>
        </pc:spChg>
      </pc:sldChg>
      <pc:sldChg chg="modSp">
        <pc:chgData name="Surya Kota" userId="S::surya.kota@symphonize.com::e8a4e6fa-1f46-46e5-a66f-17872341a0d6" providerId="AD" clId="Web-{3F8F318A-006B-6738-3B86-15C52DF9B10E}" dt="2022-05-23T04:52:35.713" v="43" actId="20577"/>
        <pc:sldMkLst>
          <pc:docMk/>
          <pc:sldMk cId="1751008261" sldId="654"/>
        </pc:sldMkLst>
        <pc:spChg chg="mod">
          <ac:chgData name="Surya Kota" userId="S::surya.kota@symphonize.com::e8a4e6fa-1f46-46e5-a66f-17872341a0d6" providerId="AD" clId="Web-{3F8F318A-006B-6738-3B86-15C52DF9B10E}" dt="2022-05-23T04:52:35.713" v="43" actId="20577"/>
          <ac:spMkLst>
            <pc:docMk/>
            <pc:sldMk cId="1751008261" sldId="654"/>
            <ac:spMk id="6" creationId="{14D052B7-1D6C-49A3-9225-2EDC8994C34C}"/>
          </ac:spMkLst>
        </pc:spChg>
      </pc:sldChg>
      <pc:sldChg chg="modSp modCm">
        <pc:chgData name="Surya Kota" userId="S::surya.kota@symphonize.com::e8a4e6fa-1f46-46e5-a66f-17872341a0d6" providerId="AD" clId="Web-{3F8F318A-006B-6738-3B86-15C52DF9B10E}" dt="2022-05-23T07:22:27.784" v="307" actId="20577"/>
        <pc:sldMkLst>
          <pc:docMk/>
          <pc:sldMk cId="405747370" sldId="734"/>
        </pc:sldMkLst>
        <pc:spChg chg="mod">
          <ac:chgData name="Surya Kota" userId="S::surya.kota@symphonize.com::e8a4e6fa-1f46-46e5-a66f-17872341a0d6" providerId="AD" clId="Web-{3F8F318A-006B-6738-3B86-15C52DF9B10E}" dt="2022-05-23T07:22:27.784" v="307" actId="20577"/>
          <ac:spMkLst>
            <pc:docMk/>
            <pc:sldMk cId="405747370" sldId="734"/>
            <ac:spMk id="13" creationId="{C092AD55-273B-456F-B370-4F4CD20DFECC}"/>
          </ac:spMkLst>
        </pc:spChg>
      </pc:sldChg>
      <pc:sldChg chg="modSp modCm">
        <pc:chgData name="Surya Kota" userId="S::surya.kota@symphonize.com::e8a4e6fa-1f46-46e5-a66f-17872341a0d6" providerId="AD" clId="Web-{3F8F318A-006B-6738-3B86-15C52DF9B10E}" dt="2022-05-23T07:22:08.409" v="306" actId="20577"/>
        <pc:sldMkLst>
          <pc:docMk/>
          <pc:sldMk cId="405747370" sldId="735"/>
        </pc:sldMkLst>
        <pc:spChg chg="mod">
          <ac:chgData name="Surya Kota" userId="S::surya.kota@symphonize.com::e8a4e6fa-1f46-46e5-a66f-17872341a0d6" providerId="AD" clId="Web-{3F8F318A-006B-6738-3B86-15C52DF9B10E}" dt="2022-05-23T07:22:08.409" v="306" actId="20577"/>
          <ac:spMkLst>
            <pc:docMk/>
            <pc:sldMk cId="405747370" sldId="735"/>
            <ac:spMk id="13" creationId="{C092AD55-273B-456F-B370-4F4CD20DFECC}"/>
          </ac:spMkLst>
        </pc:spChg>
        <pc:spChg chg="mod">
          <ac:chgData name="Surya Kota" userId="S::surya.kota@symphonize.com::e8a4e6fa-1f46-46e5-a66f-17872341a0d6" providerId="AD" clId="Web-{3F8F318A-006B-6738-3B86-15C52DF9B10E}" dt="2022-05-23T05:03:32.135" v="68" actId="20577"/>
          <ac:spMkLst>
            <pc:docMk/>
            <pc:sldMk cId="405747370" sldId="735"/>
            <ac:spMk id="21" creationId="{00000000-0000-0000-0000-000000000000}"/>
          </ac:spMkLst>
        </pc:spChg>
      </pc:sldChg>
      <pc:sldChg chg="modSp">
        <pc:chgData name="Surya Kota" userId="S::surya.kota@symphonize.com::e8a4e6fa-1f46-46e5-a66f-17872341a0d6" providerId="AD" clId="Web-{3F8F318A-006B-6738-3B86-15C52DF9B10E}" dt="2022-05-23T07:21:46.253" v="303" actId="20577"/>
        <pc:sldMkLst>
          <pc:docMk/>
          <pc:sldMk cId="405747370" sldId="736"/>
        </pc:sldMkLst>
        <pc:spChg chg="mod">
          <ac:chgData name="Surya Kota" userId="S::surya.kota@symphonize.com::e8a4e6fa-1f46-46e5-a66f-17872341a0d6" providerId="AD" clId="Web-{3F8F318A-006B-6738-3B86-15C52DF9B10E}" dt="2022-05-23T07:21:46.253" v="303" actId="20577"/>
          <ac:spMkLst>
            <pc:docMk/>
            <pc:sldMk cId="405747370" sldId="736"/>
            <ac:spMk id="13" creationId="{C092AD55-273B-456F-B370-4F4CD20DFECC}"/>
          </ac:spMkLst>
        </pc:spChg>
      </pc:sldChg>
      <pc:sldChg chg="modSp">
        <pc:chgData name="Surya Kota" userId="S::surya.kota@symphonize.com::e8a4e6fa-1f46-46e5-a66f-17872341a0d6" providerId="AD" clId="Web-{3F8F318A-006B-6738-3B86-15C52DF9B10E}" dt="2022-05-23T05:04:07.650" v="73" actId="20577"/>
        <pc:sldMkLst>
          <pc:docMk/>
          <pc:sldMk cId="405747370" sldId="737"/>
        </pc:sldMkLst>
        <pc:spChg chg="mod">
          <ac:chgData name="Surya Kota" userId="S::surya.kota@symphonize.com::e8a4e6fa-1f46-46e5-a66f-17872341a0d6" providerId="AD" clId="Web-{3F8F318A-006B-6738-3B86-15C52DF9B10E}" dt="2022-05-23T05:04:07.650" v="73" actId="20577"/>
          <ac:spMkLst>
            <pc:docMk/>
            <pc:sldMk cId="405747370" sldId="737"/>
            <ac:spMk id="13" creationId="{C092AD55-273B-456F-B370-4F4CD20DFECC}"/>
          </ac:spMkLst>
        </pc:spChg>
      </pc:sldChg>
      <pc:sldChg chg="modSp modCm">
        <pc:chgData name="Surya Kota" userId="S::surya.kota@symphonize.com::e8a4e6fa-1f46-46e5-a66f-17872341a0d6" providerId="AD" clId="Web-{3F8F318A-006B-6738-3B86-15C52DF9B10E}" dt="2022-05-23T06:26:34.789" v="129"/>
        <pc:sldMkLst>
          <pc:docMk/>
          <pc:sldMk cId="630566394" sldId="746"/>
        </pc:sldMkLst>
        <pc:spChg chg="mod">
          <ac:chgData name="Surya Kota" userId="S::surya.kota@symphonize.com::e8a4e6fa-1f46-46e5-a66f-17872341a0d6" providerId="AD" clId="Web-{3F8F318A-006B-6738-3B86-15C52DF9B10E}" dt="2022-05-23T05:02:11.697" v="53" actId="20577"/>
          <ac:spMkLst>
            <pc:docMk/>
            <pc:sldMk cId="630566394" sldId="746"/>
            <ac:spMk id="11" creationId="{F505E9EC-B701-41A3-BE0D-EA141DF7CAF3}"/>
          </ac:spMkLst>
        </pc:spChg>
        <pc:spChg chg="mod">
          <ac:chgData name="Surya Kota" userId="S::surya.kota@symphonize.com::e8a4e6fa-1f46-46e5-a66f-17872341a0d6" providerId="AD" clId="Web-{3F8F318A-006B-6738-3B86-15C52DF9B10E}" dt="2022-05-23T05:03:01.431" v="56" actId="20577"/>
          <ac:spMkLst>
            <pc:docMk/>
            <pc:sldMk cId="630566394" sldId="746"/>
            <ac:spMk id="13" creationId="{C092AD55-273B-456F-B370-4F4CD20DFECC}"/>
          </ac:spMkLst>
        </pc:spChg>
      </pc:sldChg>
      <pc:sldChg chg="modSp modCm">
        <pc:chgData name="Surya Kota" userId="S::surya.kota@symphonize.com::e8a4e6fa-1f46-46e5-a66f-17872341a0d6" providerId="AD" clId="Web-{3F8F318A-006B-6738-3B86-15C52DF9B10E}" dt="2022-05-23T04:50:55.088" v="31" actId="20577"/>
        <pc:sldMkLst>
          <pc:docMk/>
          <pc:sldMk cId="0" sldId="752"/>
        </pc:sldMkLst>
        <pc:spChg chg="mod">
          <ac:chgData name="Surya Kota" userId="S::surya.kota@symphonize.com::e8a4e6fa-1f46-46e5-a66f-17872341a0d6" providerId="AD" clId="Web-{3F8F318A-006B-6738-3B86-15C52DF9B10E}" dt="2022-05-23T04:50:55.088" v="31" actId="20577"/>
          <ac:spMkLst>
            <pc:docMk/>
            <pc:sldMk cId="0" sldId="752"/>
            <ac:spMk id="7" creationId="{00000000-0000-0000-0000-000000000000}"/>
          </ac:spMkLst>
        </pc:spChg>
      </pc:sldChg>
      <pc:sldChg chg="addSp delSp modSp modCm">
        <pc:chgData name="Surya Kota" userId="S::surya.kota@symphonize.com::e8a4e6fa-1f46-46e5-a66f-17872341a0d6" providerId="AD" clId="Web-{3F8F318A-006B-6738-3B86-15C52DF9B10E}" dt="2022-05-23T07:21:09.284" v="299"/>
        <pc:sldMkLst>
          <pc:docMk/>
          <pc:sldMk cId="0" sldId="781"/>
        </pc:sldMkLst>
        <pc:graphicFrameChg chg="mod modGraphic">
          <ac:chgData name="Surya Kota" userId="S::surya.kota@symphonize.com::e8a4e6fa-1f46-46e5-a66f-17872341a0d6" providerId="AD" clId="Web-{3F8F318A-006B-6738-3B86-15C52DF9B10E}" dt="2022-05-23T07:20:57.956" v="298"/>
          <ac:graphicFrameMkLst>
            <pc:docMk/>
            <pc:sldMk cId="0" sldId="781"/>
            <ac:graphicFrameMk id="4" creationId="{00000000-0000-0000-0000-000000000000}"/>
          </ac:graphicFrameMkLst>
        </pc:graphicFrameChg>
        <pc:graphicFrameChg chg="add del modGraphic">
          <ac:chgData name="Surya Kota" userId="S::surya.kota@symphonize.com::e8a4e6fa-1f46-46e5-a66f-17872341a0d6" providerId="AD" clId="Web-{3F8F318A-006B-6738-3B86-15C52DF9B10E}" dt="2022-05-23T05:26:32.776" v="80"/>
          <ac:graphicFrameMkLst>
            <pc:docMk/>
            <pc:sldMk cId="0" sldId="781"/>
            <ac:graphicFrameMk id="5" creationId="{D07ABEDB-C058-34C0-1379-196C16456C3D}"/>
          </ac:graphicFrameMkLst>
        </pc:graphicFrameChg>
        <pc:graphicFrameChg chg="add del mod modGraphic">
          <ac:chgData name="Surya Kota" userId="S::surya.kota@symphonize.com::e8a4e6fa-1f46-46e5-a66f-17872341a0d6" providerId="AD" clId="Web-{3F8F318A-006B-6738-3B86-15C52DF9B10E}" dt="2022-05-23T05:27:39.620" v="106"/>
          <ac:graphicFrameMkLst>
            <pc:docMk/>
            <pc:sldMk cId="0" sldId="781"/>
            <ac:graphicFrameMk id="7" creationId="{0C49F409-AAAF-81B2-33EC-156EC20CD7C4}"/>
          </ac:graphicFrameMkLst>
        </pc:graphicFrameChg>
      </pc:sldChg>
      <pc:sldChg chg="addSp delSp">
        <pc:chgData name="Surya Kota" userId="S::surya.kota@symphonize.com::e8a4e6fa-1f46-46e5-a66f-17872341a0d6" providerId="AD" clId="Web-{3F8F318A-006B-6738-3B86-15C52DF9B10E}" dt="2022-05-23T05:11:31.667" v="75"/>
        <pc:sldMkLst>
          <pc:docMk/>
          <pc:sldMk cId="0" sldId="821"/>
        </pc:sldMkLst>
        <pc:spChg chg="add del">
          <ac:chgData name="Surya Kota" userId="S::surya.kota@symphonize.com::e8a4e6fa-1f46-46e5-a66f-17872341a0d6" providerId="AD" clId="Web-{3F8F318A-006B-6738-3B86-15C52DF9B10E}" dt="2022-05-23T05:11:31.667" v="75"/>
          <ac:spMkLst>
            <pc:docMk/>
            <pc:sldMk cId="0" sldId="821"/>
            <ac:spMk id="2" creationId="{330DA8C3-6A9D-8B66-AA23-9CC845617872}"/>
          </ac:spMkLst>
        </pc:spChg>
      </pc:sldChg>
      <pc:sldChg chg="modSp">
        <pc:chgData name="Surya Kota" userId="S::surya.kota@symphonize.com::e8a4e6fa-1f46-46e5-a66f-17872341a0d6" providerId="AD" clId="Web-{3F8F318A-006B-6738-3B86-15C52DF9B10E}" dt="2022-05-23T05:12:24.042" v="77" actId="20577"/>
        <pc:sldMkLst>
          <pc:docMk/>
          <pc:sldMk cId="0" sldId="823"/>
        </pc:sldMkLst>
        <pc:spChg chg="mod">
          <ac:chgData name="Surya Kota" userId="S::surya.kota@symphonize.com::e8a4e6fa-1f46-46e5-a66f-17872341a0d6" providerId="AD" clId="Web-{3F8F318A-006B-6738-3B86-15C52DF9B10E}" dt="2022-05-23T05:12:24.042" v="77" actId="20577"/>
          <ac:spMkLst>
            <pc:docMk/>
            <pc:sldMk cId="0" sldId="823"/>
            <ac:spMk id="5" creationId="{00000000-0000-0000-0000-000000000000}"/>
          </ac:spMkLst>
        </pc:spChg>
      </pc:sldChg>
      <pc:sldChg chg="modSp">
        <pc:chgData name="Surya Kota" userId="S::surya.kota@symphonize.com::e8a4e6fa-1f46-46e5-a66f-17872341a0d6" providerId="AD" clId="Web-{3F8F318A-006B-6738-3B86-15C52DF9B10E}" dt="2022-05-23T04:54:50.572" v="48" actId="20577"/>
        <pc:sldMkLst>
          <pc:docMk/>
          <pc:sldMk cId="0" sldId="837"/>
        </pc:sldMkLst>
        <pc:spChg chg="mod">
          <ac:chgData name="Surya Kota" userId="S::surya.kota@symphonize.com::e8a4e6fa-1f46-46e5-a66f-17872341a0d6" providerId="AD" clId="Web-{3F8F318A-006B-6738-3B86-15C52DF9B10E}" dt="2022-05-23T04:54:50.572" v="48" actId="20577"/>
          <ac:spMkLst>
            <pc:docMk/>
            <pc:sldMk cId="0" sldId="837"/>
            <ac:spMk id="8" creationId="{00000000-0000-0000-0000-000000000000}"/>
          </ac:spMkLst>
        </pc:spChg>
      </pc:sldChg>
      <pc:sldChg chg="modSp">
        <pc:chgData name="Surya Kota" userId="S::surya.kota@symphonize.com::e8a4e6fa-1f46-46e5-a66f-17872341a0d6" providerId="AD" clId="Web-{3F8F318A-006B-6738-3B86-15C52DF9B10E}" dt="2022-05-23T07:23:26.831" v="309" actId="20577"/>
        <pc:sldMkLst>
          <pc:docMk/>
          <pc:sldMk cId="0" sldId="838"/>
        </pc:sldMkLst>
        <pc:spChg chg="mod">
          <ac:chgData name="Surya Kota" userId="S::surya.kota@symphonize.com::e8a4e6fa-1f46-46e5-a66f-17872341a0d6" providerId="AD" clId="Web-{3F8F318A-006B-6738-3B86-15C52DF9B10E}" dt="2022-05-23T07:23:26.831" v="309" actId="20577"/>
          <ac:spMkLst>
            <pc:docMk/>
            <pc:sldMk cId="0" sldId="838"/>
            <ac:spMk id="8" creationId="{00000000-0000-0000-0000-000000000000}"/>
          </ac:spMkLst>
        </pc:spChg>
      </pc:sldChg>
      <pc:sldChg chg="modSp">
        <pc:chgData name="Surya Kota" userId="S::surya.kota@symphonize.com::e8a4e6fa-1f46-46e5-a66f-17872341a0d6" providerId="AD" clId="Web-{3F8F318A-006B-6738-3B86-15C52DF9B10E}" dt="2022-05-23T06:24:51.133" v="128" actId="20577"/>
        <pc:sldMkLst>
          <pc:docMk/>
          <pc:sldMk cId="0" sldId="839"/>
        </pc:sldMkLst>
        <pc:spChg chg="mod">
          <ac:chgData name="Surya Kota" userId="S::surya.kota@symphonize.com::e8a4e6fa-1f46-46e5-a66f-17872341a0d6" providerId="AD" clId="Web-{3F8F318A-006B-6738-3B86-15C52DF9B10E}" dt="2022-05-23T06:24:51.133" v="128" actId="20577"/>
          <ac:spMkLst>
            <pc:docMk/>
            <pc:sldMk cId="0" sldId="839"/>
            <ac:spMk id="8" creationId="{00000000-0000-0000-0000-000000000000}"/>
          </ac:spMkLst>
        </pc:spChg>
      </pc:sldChg>
      <pc:sldChg chg="addSp modSp modCm">
        <pc:chgData name="Surya Kota" userId="S::surya.kota@symphonize.com::e8a4e6fa-1f46-46e5-a66f-17872341a0d6" providerId="AD" clId="Web-{3F8F318A-006B-6738-3B86-15C52DF9B10E}" dt="2022-05-23T09:12:52.638" v="408"/>
        <pc:sldMkLst>
          <pc:docMk/>
          <pc:sldMk cId="0" sldId="841"/>
        </pc:sldMkLst>
        <pc:spChg chg="add mod">
          <ac:chgData name="Surya Kota" userId="S::surya.kota@symphonize.com::e8a4e6fa-1f46-46e5-a66f-17872341a0d6" providerId="AD" clId="Web-{3F8F318A-006B-6738-3B86-15C52DF9B10E}" dt="2022-05-23T09:12:25.841" v="407" actId="1076"/>
          <ac:spMkLst>
            <pc:docMk/>
            <pc:sldMk cId="0" sldId="841"/>
            <ac:spMk id="2" creationId="{D5F22617-C9B8-C291-D65D-0C52FEA65FE3}"/>
          </ac:spMkLst>
        </pc:spChg>
        <pc:spChg chg="mod">
          <ac:chgData name="Surya Kota" userId="S::surya.kota@symphonize.com::e8a4e6fa-1f46-46e5-a66f-17872341a0d6" providerId="AD" clId="Web-{3F8F318A-006B-6738-3B86-15C52DF9B10E}" dt="2022-05-23T07:21:30.581" v="302" actId="20577"/>
          <ac:spMkLst>
            <pc:docMk/>
            <pc:sldMk cId="0" sldId="841"/>
            <ac:spMk id="8" creationId="{00000000-0000-0000-0000-000000000000}"/>
          </ac:spMkLst>
        </pc:spChg>
        <pc:spChg chg="mod">
          <ac:chgData name="Surya Kota" userId="S::surya.kota@symphonize.com::e8a4e6fa-1f46-46e5-a66f-17872341a0d6" providerId="AD" clId="Web-{3F8F318A-006B-6738-3B86-15C52DF9B10E}" dt="2022-05-23T09:12:13.279" v="402" actId="20577"/>
          <ac:spMkLst>
            <pc:docMk/>
            <pc:sldMk cId="0" sldId="841"/>
            <ac:spMk id="9" creationId="{00000000-0000-0000-0000-000000000000}"/>
          </ac:spMkLst>
        </pc:spChg>
      </pc:sldChg>
    </pc:docChg>
  </pc:docChgLst>
  <pc:docChgLst>
    <pc:chgData name="Shabna Aarthi" userId="0265aac9-e7e6-426e-9b0e-f1c998144a8e" providerId="ADAL" clId="{772683F2-F711-4658-99CF-B565BAA565CF}"/>
    <pc:docChg chg="undo custSel modSld">
      <pc:chgData name="Shabna Aarthi" userId="0265aac9-e7e6-426e-9b0e-f1c998144a8e" providerId="ADAL" clId="{772683F2-F711-4658-99CF-B565BAA565CF}" dt="2022-05-24T07:01:49.120" v="456"/>
      <pc:docMkLst>
        <pc:docMk/>
      </pc:docMkLst>
      <pc:sldChg chg="modSp mod">
        <pc:chgData name="Shabna Aarthi" userId="0265aac9-e7e6-426e-9b0e-f1c998144a8e" providerId="ADAL" clId="{772683F2-F711-4658-99CF-B565BAA565CF}" dt="2022-05-17T05:13:59.534" v="1" actId="20577"/>
        <pc:sldMkLst>
          <pc:docMk/>
          <pc:sldMk cId="3719489048" sldId="298"/>
        </pc:sldMkLst>
        <pc:spChg chg="mod">
          <ac:chgData name="Shabna Aarthi" userId="0265aac9-e7e6-426e-9b0e-f1c998144a8e" providerId="ADAL" clId="{772683F2-F711-4658-99CF-B565BAA565CF}" dt="2022-05-17T05:13:59.534" v="1" actId="20577"/>
          <ac:spMkLst>
            <pc:docMk/>
            <pc:sldMk cId="3719489048" sldId="298"/>
            <ac:spMk id="17" creationId="{00000000-0000-0000-0000-000000000000}"/>
          </ac:spMkLst>
        </pc:spChg>
      </pc:sldChg>
      <pc:sldChg chg="modSp mod delCm modNotes">
        <pc:chgData name="Shabna Aarthi" userId="0265aac9-e7e6-426e-9b0e-f1c998144a8e" providerId="ADAL" clId="{772683F2-F711-4658-99CF-B565BAA565CF}" dt="2022-05-24T07:01:49.120" v="456"/>
        <pc:sldMkLst>
          <pc:docMk/>
          <pc:sldMk cId="3462013183" sldId="338"/>
        </pc:sldMkLst>
        <pc:spChg chg="mod">
          <ac:chgData name="Shabna Aarthi" userId="0265aac9-e7e6-426e-9b0e-f1c998144a8e" providerId="ADAL" clId="{772683F2-F711-4658-99CF-B565BAA565CF}" dt="2022-05-24T07:01:49.120" v="456"/>
          <ac:spMkLst>
            <pc:docMk/>
            <pc:sldMk cId="3462013183" sldId="338"/>
            <ac:spMk id="10" creationId="{00000000-0000-0000-0000-000000000000}"/>
          </ac:spMkLst>
        </pc:spChg>
        <pc:spChg chg="mod">
          <ac:chgData name="Shabna Aarthi" userId="0265aac9-e7e6-426e-9b0e-f1c998144a8e" providerId="ADAL" clId="{772683F2-F711-4658-99CF-B565BAA565CF}" dt="2022-05-17T08:26:49.332" v="83" actId="20577"/>
          <ac:spMkLst>
            <pc:docMk/>
            <pc:sldMk cId="3462013183" sldId="338"/>
            <ac:spMk id="27" creationId="{31A56A37-9CAC-4A98-A055-20E7422CCD1A}"/>
          </ac:spMkLst>
        </pc:spChg>
      </pc:sldChg>
      <pc:sldChg chg="modCm">
        <pc:chgData name="Shabna Aarthi" userId="0265aac9-e7e6-426e-9b0e-f1c998144a8e" providerId="ADAL" clId="{772683F2-F711-4658-99CF-B565BAA565CF}" dt="2022-05-17T05:15:29.155" v="7"/>
        <pc:sldMkLst>
          <pc:docMk/>
          <pc:sldMk cId="3510377245" sldId="597"/>
        </pc:sldMkLst>
      </pc:sldChg>
      <pc:sldChg chg="modSp modCm">
        <pc:chgData name="Shabna Aarthi" userId="0265aac9-e7e6-426e-9b0e-f1c998144a8e" providerId="ADAL" clId="{772683F2-F711-4658-99CF-B565BAA565CF}" dt="2022-05-24T07:01:23.715" v="454"/>
        <pc:sldMkLst>
          <pc:docMk/>
          <pc:sldMk cId="3368586992" sldId="603"/>
        </pc:sldMkLst>
        <pc:graphicFrameChg chg="mod">
          <ac:chgData name="Shabna Aarthi" userId="0265aac9-e7e6-426e-9b0e-f1c998144a8e" providerId="ADAL" clId="{772683F2-F711-4658-99CF-B565BAA565CF}" dt="2022-05-24T07:01:23.715" v="454"/>
          <ac:graphicFrameMkLst>
            <pc:docMk/>
            <pc:sldMk cId="3368586992" sldId="603"/>
            <ac:graphicFrameMk id="4" creationId="{AB90CE3E-FFEF-4FB6-88DB-6AF5B5551CF1}"/>
          </ac:graphicFrameMkLst>
        </pc:graphicFrameChg>
      </pc:sldChg>
      <pc:sldChg chg="delCm">
        <pc:chgData name="Shabna Aarthi" userId="0265aac9-e7e6-426e-9b0e-f1c998144a8e" providerId="ADAL" clId="{772683F2-F711-4658-99CF-B565BAA565CF}" dt="2022-05-17T08:28:17.024" v="84"/>
        <pc:sldMkLst>
          <pc:docMk/>
          <pc:sldMk cId="3724830040" sldId="613"/>
        </pc:sldMkLst>
      </pc:sldChg>
      <pc:sldChg chg="modSp mod">
        <pc:chgData name="Shabna Aarthi" userId="0265aac9-e7e6-426e-9b0e-f1c998144a8e" providerId="ADAL" clId="{772683F2-F711-4658-99CF-B565BAA565CF}" dt="2022-05-17T14:18:48.372" v="222" actId="1076"/>
        <pc:sldMkLst>
          <pc:docMk/>
          <pc:sldMk cId="138980469" sldId="614"/>
        </pc:sldMkLst>
        <pc:spChg chg="mod">
          <ac:chgData name="Shabna Aarthi" userId="0265aac9-e7e6-426e-9b0e-f1c998144a8e" providerId="ADAL" clId="{772683F2-F711-4658-99CF-B565BAA565CF}" dt="2022-05-17T14:18:48.372" v="222" actId="1076"/>
          <ac:spMkLst>
            <pc:docMk/>
            <pc:sldMk cId="138980469" sldId="614"/>
            <ac:spMk id="5" creationId="{A0EB9D33-6D5D-4972-AF22-D4E5CCB0CEBE}"/>
          </ac:spMkLst>
        </pc:spChg>
      </pc:sldChg>
      <pc:sldChg chg="modSp mod modCm modNotes">
        <pc:chgData name="Shabna Aarthi" userId="0265aac9-e7e6-426e-9b0e-f1c998144a8e" providerId="ADAL" clId="{772683F2-F711-4658-99CF-B565BAA565CF}" dt="2022-05-24T07:01:49.120" v="456"/>
        <pc:sldMkLst>
          <pc:docMk/>
          <pc:sldMk cId="1833610140" sldId="615"/>
        </pc:sldMkLst>
        <pc:spChg chg="mod">
          <ac:chgData name="Shabna Aarthi" userId="0265aac9-e7e6-426e-9b0e-f1c998144a8e" providerId="ADAL" clId="{772683F2-F711-4658-99CF-B565BAA565CF}" dt="2022-05-24T06:59:03.022" v="441" actId="20577"/>
          <ac:spMkLst>
            <pc:docMk/>
            <pc:sldMk cId="1833610140" sldId="615"/>
            <ac:spMk id="18" creationId="{309FA8E0-BED1-4269-B1DF-70A9C0252829}"/>
          </ac:spMkLst>
        </pc:spChg>
        <pc:spChg chg="mod">
          <ac:chgData name="Shabna Aarthi" userId="0265aac9-e7e6-426e-9b0e-f1c998144a8e" providerId="ADAL" clId="{772683F2-F711-4658-99CF-B565BAA565CF}" dt="2022-05-24T06:58:35.681" v="425" actId="20577"/>
          <ac:spMkLst>
            <pc:docMk/>
            <pc:sldMk cId="1833610140" sldId="615"/>
            <ac:spMk id="34" creationId="{00000000-0000-0000-0000-000000000000}"/>
          </ac:spMkLst>
        </pc:spChg>
        <pc:spChg chg="mod">
          <ac:chgData name="Shabna Aarthi" userId="0265aac9-e7e6-426e-9b0e-f1c998144a8e" providerId="ADAL" clId="{772683F2-F711-4658-99CF-B565BAA565CF}" dt="2022-05-24T06:58:38.252" v="427" actId="20577"/>
          <ac:spMkLst>
            <pc:docMk/>
            <pc:sldMk cId="1833610140" sldId="615"/>
            <ac:spMk id="37" creationId="{00000000-0000-0000-0000-000000000000}"/>
          </ac:spMkLst>
        </pc:spChg>
        <pc:spChg chg="mod">
          <ac:chgData name="Shabna Aarthi" userId="0265aac9-e7e6-426e-9b0e-f1c998144a8e" providerId="ADAL" clId="{772683F2-F711-4658-99CF-B565BAA565CF}" dt="2022-05-24T06:58:41.207" v="429" actId="20577"/>
          <ac:spMkLst>
            <pc:docMk/>
            <pc:sldMk cId="1833610140" sldId="615"/>
            <ac:spMk id="38" creationId="{00000000-0000-0000-0000-000000000000}"/>
          </ac:spMkLst>
        </pc:spChg>
        <pc:spChg chg="mod">
          <ac:chgData name="Shabna Aarthi" userId="0265aac9-e7e6-426e-9b0e-f1c998144a8e" providerId="ADAL" clId="{772683F2-F711-4658-99CF-B565BAA565CF}" dt="2022-05-24T06:58:43.834" v="431" actId="20577"/>
          <ac:spMkLst>
            <pc:docMk/>
            <pc:sldMk cId="1833610140" sldId="615"/>
            <ac:spMk id="39" creationId="{00000000-0000-0000-0000-000000000000}"/>
          </ac:spMkLst>
        </pc:spChg>
        <pc:spChg chg="mod">
          <ac:chgData name="Shabna Aarthi" userId="0265aac9-e7e6-426e-9b0e-f1c998144a8e" providerId="ADAL" clId="{772683F2-F711-4658-99CF-B565BAA565CF}" dt="2022-05-24T06:58:32.397" v="423" actId="20577"/>
          <ac:spMkLst>
            <pc:docMk/>
            <pc:sldMk cId="1833610140" sldId="615"/>
            <ac:spMk id="40" creationId="{00000000-0000-0000-0000-000000000000}"/>
          </ac:spMkLst>
        </pc:spChg>
      </pc:sldChg>
      <pc:sldChg chg="modSp mod modCm">
        <pc:chgData name="Shabna Aarthi" userId="0265aac9-e7e6-426e-9b0e-f1c998144a8e" providerId="ADAL" clId="{772683F2-F711-4658-99CF-B565BAA565CF}" dt="2022-05-17T14:19:18.633" v="244"/>
        <pc:sldMkLst>
          <pc:docMk/>
          <pc:sldMk cId="949872470" sldId="640"/>
        </pc:sldMkLst>
        <pc:spChg chg="mod">
          <ac:chgData name="Shabna Aarthi" userId="0265aac9-e7e6-426e-9b0e-f1c998144a8e" providerId="ADAL" clId="{772683F2-F711-4658-99CF-B565BAA565CF}" dt="2022-05-17T14:19:09.747" v="242" actId="207"/>
          <ac:spMkLst>
            <pc:docMk/>
            <pc:sldMk cId="949872470" sldId="640"/>
            <ac:spMk id="4" creationId="{47D46A4E-8AA8-4065-AE03-4E6C3CDBA826}"/>
          </ac:spMkLst>
        </pc:spChg>
      </pc:sldChg>
      <pc:sldChg chg="modSp mod modCm modNotes">
        <pc:chgData name="Shabna Aarthi" userId="0265aac9-e7e6-426e-9b0e-f1c998144a8e" providerId="ADAL" clId="{772683F2-F711-4658-99CF-B565BAA565CF}" dt="2022-05-24T07:01:49.120" v="456"/>
        <pc:sldMkLst>
          <pc:docMk/>
          <pc:sldMk cId="891974455" sldId="644"/>
        </pc:sldMkLst>
        <pc:spChg chg="mod">
          <ac:chgData name="Shabna Aarthi" userId="0265aac9-e7e6-426e-9b0e-f1c998144a8e" providerId="ADAL" clId="{772683F2-F711-4658-99CF-B565BAA565CF}" dt="2022-05-24T07:01:37.367" v="455"/>
          <ac:spMkLst>
            <pc:docMk/>
            <pc:sldMk cId="891974455" sldId="644"/>
            <ac:spMk id="2" creationId="{8E03783C-0227-4661-BC65-9D0DFCE2545A}"/>
          </ac:spMkLst>
        </pc:spChg>
        <pc:spChg chg="mod">
          <ac:chgData name="Shabna Aarthi" userId="0265aac9-e7e6-426e-9b0e-f1c998144a8e" providerId="ADAL" clId="{772683F2-F711-4658-99CF-B565BAA565CF}" dt="2022-05-24T06:59:11.889" v="443" actId="20577"/>
          <ac:spMkLst>
            <pc:docMk/>
            <pc:sldMk cId="891974455" sldId="644"/>
            <ac:spMk id="8" creationId="{4A19A483-11A0-4BBD-BD74-33BFF57D3519}"/>
          </ac:spMkLst>
        </pc:spChg>
      </pc:sldChg>
      <pc:sldChg chg="modCm">
        <pc:chgData name="Shabna Aarthi" userId="0265aac9-e7e6-426e-9b0e-f1c998144a8e" providerId="ADAL" clId="{772683F2-F711-4658-99CF-B565BAA565CF}" dt="2022-05-17T05:15:53.247" v="9"/>
        <pc:sldMkLst>
          <pc:docMk/>
          <pc:sldMk cId="1751008261" sldId="654"/>
        </pc:sldMkLst>
      </pc:sldChg>
      <pc:sldChg chg="modSp mod modCm modNotes">
        <pc:chgData name="Shabna Aarthi" userId="0265aac9-e7e6-426e-9b0e-f1c998144a8e" providerId="ADAL" clId="{772683F2-F711-4658-99CF-B565BAA565CF}" dt="2022-05-24T07:01:10.813" v="453"/>
        <pc:sldMkLst>
          <pc:docMk/>
          <pc:sldMk cId="405747370" sldId="734"/>
        </pc:sldMkLst>
        <pc:spChg chg="mod">
          <ac:chgData name="Shabna Aarthi" userId="0265aac9-e7e6-426e-9b0e-f1c998144a8e" providerId="ADAL" clId="{772683F2-F711-4658-99CF-B565BAA565CF}" dt="2022-05-17T09:11:56.911" v="88" actId="20577"/>
          <ac:spMkLst>
            <pc:docMk/>
            <pc:sldMk cId="405747370" sldId="734"/>
            <ac:spMk id="2" creationId="{C981FDCE-FBE5-454F-9EDE-522FA7AAF0F4}"/>
          </ac:spMkLst>
        </pc:spChg>
        <pc:spChg chg="mod">
          <ac:chgData name="Shabna Aarthi" userId="0265aac9-e7e6-426e-9b0e-f1c998144a8e" providerId="ADAL" clId="{772683F2-F711-4658-99CF-B565BAA565CF}" dt="2022-05-24T07:01:10.813" v="453"/>
          <ac:spMkLst>
            <pc:docMk/>
            <pc:sldMk cId="405747370" sldId="734"/>
            <ac:spMk id="13" creationId="{C092AD55-273B-456F-B370-4F4CD20DFECC}"/>
          </ac:spMkLst>
        </pc:spChg>
      </pc:sldChg>
      <pc:sldChg chg="modSp mod modCm modNotes">
        <pc:chgData name="Shabna Aarthi" userId="0265aac9-e7e6-426e-9b0e-f1c998144a8e" providerId="ADAL" clId="{772683F2-F711-4658-99CF-B565BAA565CF}" dt="2022-05-24T07:01:37.367" v="455"/>
        <pc:sldMkLst>
          <pc:docMk/>
          <pc:sldMk cId="405747370" sldId="735"/>
        </pc:sldMkLst>
        <pc:spChg chg="mod">
          <ac:chgData name="Shabna Aarthi" userId="0265aac9-e7e6-426e-9b0e-f1c998144a8e" providerId="ADAL" clId="{772683F2-F711-4658-99CF-B565BAA565CF}" dt="2022-05-17T14:15:51.201" v="171" actId="113"/>
          <ac:spMkLst>
            <pc:docMk/>
            <pc:sldMk cId="405747370" sldId="735"/>
            <ac:spMk id="13" creationId="{C092AD55-273B-456F-B370-4F4CD20DFECC}"/>
          </ac:spMkLst>
        </pc:spChg>
        <pc:spChg chg="mod">
          <ac:chgData name="Shabna Aarthi" userId="0265aac9-e7e6-426e-9b0e-f1c998144a8e" providerId="ADAL" clId="{772683F2-F711-4658-99CF-B565BAA565CF}" dt="2022-05-17T14:14:38.657" v="132" actId="20577"/>
          <ac:spMkLst>
            <pc:docMk/>
            <pc:sldMk cId="405747370" sldId="735"/>
            <ac:spMk id="21" creationId="{00000000-0000-0000-0000-000000000000}"/>
          </ac:spMkLst>
        </pc:spChg>
      </pc:sldChg>
      <pc:sldChg chg="modSp mod delCm modCm">
        <pc:chgData name="Shabna Aarthi" userId="0265aac9-e7e6-426e-9b0e-f1c998144a8e" providerId="ADAL" clId="{772683F2-F711-4658-99CF-B565BAA565CF}" dt="2022-05-17T14:16:41.664" v="177"/>
        <pc:sldMkLst>
          <pc:docMk/>
          <pc:sldMk cId="405747370" sldId="736"/>
        </pc:sldMkLst>
        <pc:spChg chg="mod">
          <ac:chgData name="Shabna Aarthi" userId="0265aac9-e7e6-426e-9b0e-f1c998144a8e" providerId="ADAL" clId="{772683F2-F711-4658-99CF-B565BAA565CF}" dt="2022-05-17T14:16:27.138" v="176" actId="20577"/>
          <ac:spMkLst>
            <pc:docMk/>
            <pc:sldMk cId="405747370" sldId="736"/>
            <ac:spMk id="13" creationId="{C092AD55-273B-456F-B370-4F4CD20DFECC}"/>
          </ac:spMkLst>
        </pc:spChg>
        <pc:spChg chg="mod">
          <ac:chgData name="Shabna Aarthi" userId="0265aac9-e7e6-426e-9b0e-f1c998144a8e" providerId="ADAL" clId="{772683F2-F711-4658-99CF-B565BAA565CF}" dt="2022-05-17T14:16:10.451" v="175" actId="207"/>
          <ac:spMkLst>
            <pc:docMk/>
            <pc:sldMk cId="405747370" sldId="736"/>
            <ac:spMk id="17" creationId="{00000000-0000-0000-0000-000000000000}"/>
          </ac:spMkLst>
        </pc:spChg>
      </pc:sldChg>
      <pc:sldChg chg="modSp mod delCm modCm modNotes">
        <pc:chgData name="Shabna Aarthi" userId="0265aac9-e7e6-426e-9b0e-f1c998144a8e" providerId="ADAL" clId="{772683F2-F711-4658-99CF-B565BAA565CF}" dt="2022-05-24T07:01:37.367" v="455"/>
        <pc:sldMkLst>
          <pc:docMk/>
          <pc:sldMk cId="405747370" sldId="737"/>
        </pc:sldMkLst>
        <pc:spChg chg="mod">
          <ac:chgData name="Shabna Aarthi" userId="0265aac9-e7e6-426e-9b0e-f1c998144a8e" providerId="ADAL" clId="{772683F2-F711-4658-99CF-B565BAA565CF}" dt="2022-05-17T14:16:49.493" v="179" actId="20577"/>
          <ac:spMkLst>
            <pc:docMk/>
            <pc:sldMk cId="405747370" sldId="737"/>
            <ac:spMk id="2" creationId="{3886A72C-C738-43D9-883A-C02B354B1D35}"/>
          </ac:spMkLst>
        </pc:spChg>
        <pc:spChg chg="mod">
          <ac:chgData name="Shabna Aarthi" userId="0265aac9-e7e6-426e-9b0e-f1c998144a8e" providerId="ADAL" clId="{772683F2-F711-4658-99CF-B565BAA565CF}" dt="2022-05-24T07:01:37.367" v="455"/>
          <ac:spMkLst>
            <pc:docMk/>
            <pc:sldMk cId="405747370" sldId="737"/>
            <ac:spMk id="13" creationId="{C092AD55-273B-456F-B370-4F4CD20DFECC}"/>
          </ac:spMkLst>
        </pc:spChg>
      </pc:sldChg>
      <pc:sldChg chg="delSp modSp mod modCm modNotes">
        <pc:chgData name="Shabna Aarthi" userId="0265aac9-e7e6-426e-9b0e-f1c998144a8e" providerId="ADAL" clId="{772683F2-F711-4658-99CF-B565BAA565CF}" dt="2022-05-24T07:01:37.367" v="455"/>
        <pc:sldMkLst>
          <pc:docMk/>
          <pc:sldMk cId="630566394" sldId="746"/>
        </pc:sldMkLst>
        <pc:spChg chg="mod">
          <ac:chgData name="Shabna Aarthi" userId="0265aac9-e7e6-426e-9b0e-f1c998144a8e" providerId="ADAL" clId="{772683F2-F711-4658-99CF-B565BAA565CF}" dt="2022-05-24T06:51:07.670" v="314" actId="20577"/>
          <ac:spMkLst>
            <pc:docMk/>
            <pc:sldMk cId="630566394" sldId="746"/>
            <ac:spMk id="7" creationId="{B352363E-6819-4866-971B-16BCDBE03140}"/>
          </ac:spMkLst>
        </pc:spChg>
        <pc:spChg chg="del mod">
          <ac:chgData name="Shabna Aarthi" userId="0265aac9-e7e6-426e-9b0e-f1c998144a8e" providerId="ADAL" clId="{772683F2-F711-4658-99CF-B565BAA565CF}" dt="2022-05-24T06:50:25.312" v="294" actId="478"/>
          <ac:spMkLst>
            <pc:docMk/>
            <pc:sldMk cId="630566394" sldId="746"/>
            <ac:spMk id="9" creationId="{00000000-0000-0000-0000-000000000000}"/>
          </ac:spMkLst>
        </pc:spChg>
        <pc:spChg chg="mod">
          <ac:chgData name="Shabna Aarthi" userId="0265aac9-e7e6-426e-9b0e-f1c998144a8e" providerId="ADAL" clId="{772683F2-F711-4658-99CF-B565BAA565CF}" dt="2022-05-24T06:50:29.523" v="296" actId="207"/>
          <ac:spMkLst>
            <pc:docMk/>
            <pc:sldMk cId="630566394" sldId="746"/>
            <ac:spMk id="10" creationId="{00000000-0000-0000-0000-000000000000}"/>
          </ac:spMkLst>
        </pc:spChg>
        <pc:spChg chg="mod">
          <ac:chgData name="Shabna Aarthi" userId="0265aac9-e7e6-426e-9b0e-f1c998144a8e" providerId="ADAL" clId="{772683F2-F711-4658-99CF-B565BAA565CF}" dt="2022-05-24T06:51:21.764" v="316" actId="20577"/>
          <ac:spMkLst>
            <pc:docMk/>
            <pc:sldMk cId="630566394" sldId="746"/>
            <ac:spMk id="13" creationId="{C092AD55-273B-456F-B370-4F4CD20DFECC}"/>
          </ac:spMkLst>
        </pc:spChg>
      </pc:sldChg>
      <pc:sldChg chg="modSp mod modCm modNotes">
        <pc:chgData name="Shabna Aarthi" userId="0265aac9-e7e6-426e-9b0e-f1c998144a8e" providerId="ADAL" clId="{772683F2-F711-4658-99CF-B565BAA565CF}" dt="2022-05-24T07:01:49.120" v="456"/>
        <pc:sldMkLst>
          <pc:docMk/>
          <pc:sldMk cId="0" sldId="752"/>
        </pc:sldMkLst>
        <pc:spChg chg="mod">
          <ac:chgData name="Shabna Aarthi" userId="0265aac9-e7e6-426e-9b0e-f1c998144a8e" providerId="ADAL" clId="{772683F2-F711-4658-99CF-B565BAA565CF}" dt="2022-05-24T06:46:31.984" v="246" actId="20577"/>
          <ac:spMkLst>
            <pc:docMk/>
            <pc:sldMk cId="0" sldId="752"/>
            <ac:spMk id="7" creationId="{00000000-0000-0000-0000-000000000000}"/>
          </ac:spMkLst>
        </pc:spChg>
        <pc:spChg chg="mod">
          <ac:chgData name="Shabna Aarthi" userId="0265aac9-e7e6-426e-9b0e-f1c998144a8e" providerId="ADAL" clId="{772683F2-F711-4658-99CF-B565BAA565CF}" dt="2022-05-24T06:46:35.397" v="248" actId="20577"/>
          <ac:spMkLst>
            <pc:docMk/>
            <pc:sldMk cId="0" sldId="752"/>
            <ac:spMk id="12" creationId="{00000000-0000-0000-0000-000000000000}"/>
          </ac:spMkLst>
        </pc:spChg>
      </pc:sldChg>
      <pc:sldChg chg="delSp modSp mod addCm modCm">
        <pc:chgData name="Shabna Aarthi" userId="0265aac9-e7e6-426e-9b0e-f1c998144a8e" providerId="ADAL" clId="{772683F2-F711-4658-99CF-B565BAA565CF}" dt="2022-05-24T06:48:51.920" v="262"/>
        <pc:sldMkLst>
          <pc:docMk/>
          <pc:sldMk cId="0" sldId="781"/>
        </pc:sldMkLst>
        <pc:spChg chg="del mod">
          <ac:chgData name="Shabna Aarthi" userId="0265aac9-e7e6-426e-9b0e-f1c998144a8e" providerId="ADAL" clId="{772683F2-F711-4658-99CF-B565BAA565CF}" dt="2022-05-17T08:15:43.610" v="66" actId="478"/>
          <ac:spMkLst>
            <pc:docMk/>
            <pc:sldMk cId="0" sldId="781"/>
            <ac:spMk id="5" creationId="{00000000-0000-0000-0000-000000000000}"/>
          </ac:spMkLst>
        </pc:spChg>
        <pc:graphicFrameChg chg="modGraphic">
          <ac:chgData name="Shabna Aarthi" userId="0265aac9-e7e6-426e-9b0e-f1c998144a8e" providerId="ADAL" clId="{772683F2-F711-4658-99CF-B565BAA565CF}" dt="2022-05-24T06:48:40.331" v="260" actId="20577"/>
          <ac:graphicFrameMkLst>
            <pc:docMk/>
            <pc:sldMk cId="0" sldId="781"/>
            <ac:graphicFrameMk id="4" creationId="{00000000-0000-0000-0000-000000000000}"/>
          </ac:graphicFrameMkLst>
        </pc:graphicFrameChg>
      </pc:sldChg>
      <pc:sldChg chg="modSp">
        <pc:chgData name="Shabna Aarthi" userId="0265aac9-e7e6-426e-9b0e-f1c998144a8e" providerId="ADAL" clId="{772683F2-F711-4658-99CF-B565BAA565CF}" dt="2022-05-24T07:01:10.813" v="453"/>
        <pc:sldMkLst>
          <pc:docMk/>
          <pc:sldMk cId="0" sldId="818"/>
        </pc:sldMkLst>
        <pc:spChg chg="mod">
          <ac:chgData name="Shabna Aarthi" userId="0265aac9-e7e6-426e-9b0e-f1c998144a8e" providerId="ADAL" clId="{772683F2-F711-4658-99CF-B565BAA565CF}" dt="2022-05-24T07:01:10.813" v="453"/>
          <ac:spMkLst>
            <pc:docMk/>
            <pc:sldMk cId="0" sldId="818"/>
            <ac:spMk id="23" creationId="{00000000-0000-0000-0000-000000000000}"/>
          </ac:spMkLst>
        </pc:spChg>
      </pc:sldChg>
      <pc:sldChg chg="modSp modNotes">
        <pc:chgData name="Shabna Aarthi" userId="0265aac9-e7e6-426e-9b0e-f1c998144a8e" providerId="ADAL" clId="{772683F2-F711-4658-99CF-B565BAA565CF}" dt="2022-05-24T07:01:49.120" v="456"/>
        <pc:sldMkLst>
          <pc:docMk/>
          <pc:sldMk cId="0" sldId="819"/>
        </pc:sldMkLst>
        <pc:spChg chg="mod">
          <ac:chgData name="Shabna Aarthi" userId="0265aac9-e7e6-426e-9b0e-f1c998144a8e" providerId="ADAL" clId="{772683F2-F711-4658-99CF-B565BAA565CF}" dt="2022-05-24T07:01:23.715" v="454"/>
          <ac:spMkLst>
            <pc:docMk/>
            <pc:sldMk cId="0" sldId="819"/>
            <ac:spMk id="4" creationId="{4A19A483-11A0-4BBD-BD74-33BFF57D3519}"/>
          </ac:spMkLst>
        </pc:spChg>
        <pc:spChg chg="mod">
          <ac:chgData name="Shabna Aarthi" userId="0265aac9-e7e6-426e-9b0e-f1c998144a8e" providerId="ADAL" clId="{772683F2-F711-4658-99CF-B565BAA565CF}" dt="2022-05-24T07:01:49.120" v="456"/>
          <ac:spMkLst>
            <pc:docMk/>
            <pc:sldMk cId="0" sldId="819"/>
            <ac:spMk id="5" creationId="{00000000-0000-0000-0000-000000000000}"/>
          </ac:spMkLst>
        </pc:spChg>
      </pc:sldChg>
      <pc:sldChg chg="modSp mod modNotes">
        <pc:chgData name="Shabna Aarthi" userId="0265aac9-e7e6-426e-9b0e-f1c998144a8e" providerId="ADAL" clId="{772683F2-F711-4658-99CF-B565BAA565CF}" dt="2022-05-24T07:01:49.120" v="456"/>
        <pc:sldMkLst>
          <pc:docMk/>
          <pc:sldMk cId="0" sldId="820"/>
        </pc:sldMkLst>
        <pc:spChg chg="mod">
          <ac:chgData name="Shabna Aarthi" userId="0265aac9-e7e6-426e-9b0e-f1c998144a8e" providerId="ADAL" clId="{772683F2-F711-4658-99CF-B565BAA565CF}" dt="2022-05-24T07:01:10.813" v="453"/>
          <ac:spMkLst>
            <pc:docMk/>
            <pc:sldMk cId="0" sldId="820"/>
            <ac:spMk id="4" creationId="{4A19A483-11A0-4BBD-BD74-33BFF57D3519}"/>
          </ac:spMkLst>
        </pc:spChg>
        <pc:spChg chg="mod">
          <ac:chgData name="Shabna Aarthi" userId="0265aac9-e7e6-426e-9b0e-f1c998144a8e" providerId="ADAL" clId="{772683F2-F711-4658-99CF-B565BAA565CF}" dt="2022-05-24T07:01:49.120" v="456"/>
          <ac:spMkLst>
            <pc:docMk/>
            <pc:sldMk cId="0" sldId="820"/>
            <ac:spMk id="5" creationId="{00000000-0000-0000-0000-000000000000}"/>
          </ac:spMkLst>
        </pc:spChg>
        <pc:spChg chg="mod">
          <ac:chgData name="Shabna Aarthi" userId="0265aac9-e7e6-426e-9b0e-f1c998144a8e" providerId="ADAL" clId="{772683F2-F711-4658-99CF-B565BAA565CF}" dt="2022-05-24T07:01:23.715" v="454"/>
          <ac:spMkLst>
            <pc:docMk/>
            <pc:sldMk cId="0" sldId="820"/>
            <ac:spMk id="7" creationId="{00000000-0000-0000-0000-000000000000}"/>
          </ac:spMkLst>
        </pc:spChg>
        <pc:spChg chg="mod">
          <ac:chgData name="Shabna Aarthi" userId="0265aac9-e7e6-426e-9b0e-f1c998144a8e" providerId="ADAL" clId="{772683F2-F711-4658-99CF-B565BAA565CF}" dt="2022-05-24T07:01:37.367" v="455"/>
          <ac:spMkLst>
            <pc:docMk/>
            <pc:sldMk cId="0" sldId="820"/>
            <ac:spMk id="10" creationId="{00000000-0000-0000-0000-000000000000}"/>
          </ac:spMkLst>
        </pc:spChg>
        <pc:spChg chg="mod">
          <ac:chgData name="Shabna Aarthi" userId="0265aac9-e7e6-426e-9b0e-f1c998144a8e" providerId="ADAL" clId="{772683F2-F711-4658-99CF-B565BAA565CF}" dt="2022-05-24T07:01:37.367" v="455"/>
          <ac:spMkLst>
            <pc:docMk/>
            <pc:sldMk cId="0" sldId="820"/>
            <ac:spMk id="16" creationId="{00000000-0000-0000-0000-000000000000}"/>
          </ac:spMkLst>
        </pc:spChg>
        <pc:spChg chg="mod">
          <ac:chgData name="Shabna Aarthi" userId="0265aac9-e7e6-426e-9b0e-f1c998144a8e" providerId="ADAL" clId="{772683F2-F711-4658-99CF-B565BAA565CF}" dt="2022-05-24T07:01:23.715" v="454"/>
          <ac:spMkLst>
            <pc:docMk/>
            <pc:sldMk cId="0" sldId="820"/>
            <ac:spMk id="20" creationId="{00000000-0000-0000-0000-000000000000}"/>
          </ac:spMkLst>
        </pc:spChg>
        <pc:spChg chg="mod">
          <ac:chgData name="Shabna Aarthi" userId="0265aac9-e7e6-426e-9b0e-f1c998144a8e" providerId="ADAL" clId="{772683F2-F711-4658-99CF-B565BAA565CF}" dt="2022-05-24T07:01:23.715" v="454"/>
          <ac:spMkLst>
            <pc:docMk/>
            <pc:sldMk cId="0" sldId="820"/>
            <ac:spMk id="22" creationId="{00000000-0000-0000-0000-000000000000}"/>
          </ac:spMkLst>
        </pc:spChg>
        <pc:spChg chg="mod">
          <ac:chgData name="Shabna Aarthi" userId="0265aac9-e7e6-426e-9b0e-f1c998144a8e" providerId="ADAL" clId="{772683F2-F711-4658-99CF-B565BAA565CF}" dt="2022-05-24T07:01:23.715" v="454"/>
          <ac:spMkLst>
            <pc:docMk/>
            <pc:sldMk cId="0" sldId="820"/>
            <ac:spMk id="24" creationId="{00000000-0000-0000-0000-000000000000}"/>
          </ac:spMkLst>
        </pc:spChg>
      </pc:sldChg>
      <pc:sldChg chg="modSp mod modNotes">
        <pc:chgData name="Shabna Aarthi" userId="0265aac9-e7e6-426e-9b0e-f1c998144a8e" providerId="ADAL" clId="{772683F2-F711-4658-99CF-B565BAA565CF}" dt="2022-05-24T07:01:37.367" v="455"/>
        <pc:sldMkLst>
          <pc:docMk/>
          <pc:sldMk cId="0" sldId="821"/>
        </pc:sldMkLst>
        <pc:spChg chg="mod">
          <ac:chgData name="Shabna Aarthi" userId="0265aac9-e7e6-426e-9b0e-f1c998144a8e" providerId="ADAL" clId="{772683F2-F711-4658-99CF-B565BAA565CF}" dt="2022-05-24T07:01:23.715" v="454"/>
          <ac:spMkLst>
            <pc:docMk/>
            <pc:sldMk cId="0" sldId="821"/>
            <ac:spMk id="4" creationId="{00000000-0000-0000-0000-000000000000}"/>
          </ac:spMkLst>
        </pc:spChg>
        <pc:spChg chg="mod">
          <ac:chgData name="Shabna Aarthi" userId="0265aac9-e7e6-426e-9b0e-f1c998144a8e" providerId="ADAL" clId="{772683F2-F711-4658-99CF-B565BAA565CF}" dt="2022-05-24T07:01:37.367" v="455"/>
          <ac:spMkLst>
            <pc:docMk/>
            <pc:sldMk cId="0" sldId="821"/>
            <ac:spMk id="5" creationId="{00000000-0000-0000-0000-000000000000}"/>
          </ac:spMkLst>
        </pc:spChg>
        <pc:spChg chg="mod">
          <ac:chgData name="Shabna Aarthi" userId="0265aac9-e7e6-426e-9b0e-f1c998144a8e" providerId="ADAL" clId="{772683F2-F711-4658-99CF-B565BAA565CF}" dt="2022-05-24T07:01:37.367" v="455"/>
          <ac:spMkLst>
            <pc:docMk/>
            <pc:sldMk cId="0" sldId="821"/>
            <ac:spMk id="7" creationId="{00000000-0000-0000-0000-000000000000}"/>
          </ac:spMkLst>
        </pc:spChg>
      </pc:sldChg>
      <pc:sldChg chg="modSp mod modNotes">
        <pc:chgData name="Shabna Aarthi" userId="0265aac9-e7e6-426e-9b0e-f1c998144a8e" providerId="ADAL" clId="{772683F2-F711-4658-99CF-B565BAA565CF}" dt="2022-05-24T07:01:49.120" v="456"/>
        <pc:sldMkLst>
          <pc:docMk/>
          <pc:sldMk cId="0" sldId="822"/>
        </pc:sldMkLst>
        <pc:spChg chg="mod">
          <ac:chgData name="Shabna Aarthi" userId="0265aac9-e7e6-426e-9b0e-f1c998144a8e" providerId="ADAL" clId="{772683F2-F711-4658-99CF-B565BAA565CF}" dt="2022-05-24T07:01:23.715" v="454"/>
          <ac:spMkLst>
            <pc:docMk/>
            <pc:sldMk cId="0" sldId="822"/>
            <ac:spMk id="3" creationId="{00000000-0000-0000-0000-000000000000}"/>
          </ac:spMkLst>
        </pc:spChg>
        <pc:spChg chg="mod">
          <ac:chgData name="Shabna Aarthi" userId="0265aac9-e7e6-426e-9b0e-f1c998144a8e" providerId="ADAL" clId="{772683F2-F711-4658-99CF-B565BAA565CF}" dt="2022-05-24T07:01:37.367" v="455"/>
          <ac:spMkLst>
            <pc:docMk/>
            <pc:sldMk cId="0" sldId="822"/>
            <ac:spMk id="5" creationId="{00000000-0000-0000-0000-000000000000}"/>
          </ac:spMkLst>
        </pc:spChg>
        <pc:spChg chg="mod">
          <ac:chgData name="Shabna Aarthi" userId="0265aac9-e7e6-426e-9b0e-f1c998144a8e" providerId="ADAL" clId="{772683F2-F711-4658-99CF-B565BAA565CF}" dt="2022-05-24T07:01:37.367" v="455"/>
          <ac:spMkLst>
            <pc:docMk/>
            <pc:sldMk cId="0" sldId="822"/>
            <ac:spMk id="7" creationId="{00000000-0000-0000-0000-000000000000}"/>
          </ac:spMkLst>
        </pc:spChg>
        <pc:cxnChg chg="mod">
          <ac:chgData name="Shabna Aarthi" userId="0265aac9-e7e6-426e-9b0e-f1c998144a8e" providerId="ADAL" clId="{772683F2-F711-4658-99CF-B565BAA565CF}" dt="2022-05-17T05:27:43.604" v="18" actId="1076"/>
          <ac:cxnSpMkLst>
            <pc:docMk/>
            <pc:sldMk cId="0" sldId="822"/>
            <ac:cxnSpMk id="28" creationId="{00000000-0000-0000-0000-000000000000}"/>
          </ac:cxnSpMkLst>
        </pc:cxnChg>
      </pc:sldChg>
      <pc:sldChg chg="modSp mod modNotes">
        <pc:chgData name="Shabna Aarthi" userId="0265aac9-e7e6-426e-9b0e-f1c998144a8e" providerId="ADAL" clId="{772683F2-F711-4658-99CF-B565BAA565CF}" dt="2022-05-24T07:01:37.367" v="455"/>
        <pc:sldMkLst>
          <pc:docMk/>
          <pc:sldMk cId="0" sldId="823"/>
        </pc:sldMkLst>
        <pc:spChg chg="mod">
          <ac:chgData name="Shabna Aarthi" userId="0265aac9-e7e6-426e-9b0e-f1c998144a8e" providerId="ADAL" clId="{772683F2-F711-4658-99CF-B565BAA565CF}" dt="2022-05-24T07:01:23.715" v="454"/>
          <ac:spMkLst>
            <pc:docMk/>
            <pc:sldMk cId="0" sldId="823"/>
            <ac:spMk id="4" creationId="{00000000-0000-0000-0000-000000000000}"/>
          </ac:spMkLst>
        </pc:spChg>
        <pc:spChg chg="mod">
          <ac:chgData name="Shabna Aarthi" userId="0265aac9-e7e6-426e-9b0e-f1c998144a8e" providerId="ADAL" clId="{772683F2-F711-4658-99CF-B565BAA565CF}" dt="2022-05-24T07:01:37.367" v="455"/>
          <ac:spMkLst>
            <pc:docMk/>
            <pc:sldMk cId="0" sldId="823"/>
            <ac:spMk id="5" creationId="{00000000-0000-0000-0000-000000000000}"/>
          </ac:spMkLst>
        </pc:spChg>
        <pc:spChg chg="mod">
          <ac:chgData name="Shabna Aarthi" userId="0265aac9-e7e6-426e-9b0e-f1c998144a8e" providerId="ADAL" clId="{772683F2-F711-4658-99CF-B565BAA565CF}" dt="2022-05-24T07:01:37.367" v="455"/>
          <ac:spMkLst>
            <pc:docMk/>
            <pc:sldMk cId="0" sldId="823"/>
            <ac:spMk id="14" creationId="{00000000-0000-0000-0000-000000000000}"/>
          </ac:spMkLst>
        </pc:spChg>
      </pc:sldChg>
      <pc:sldChg chg="modSp mod modNotes">
        <pc:chgData name="Shabna Aarthi" userId="0265aac9-e7e6-426e-9b0e-f1c998144a8e" providerId="ADAL" clId="{772683F2-F711-4658-99CF-B565BAA565CF}" dt="2022-05-24T07:01:37.367" v="455"/>
        <pc:sldMkLst>
          <pc:docMk/>
          <pc:sldMk cId="0" sldId="824"/>
        </pc:sldMkLst>
        <pc:spChg chg="mod">
          <ac:chgData name="Shabna Aarthi" userId="0265aac9-e7e6-426e-9b0e-f1c998144a8e" providerId="ADAL" clId="{772683F2-F711-4658-99CF-B565BAA565CF}" dt="2022-05-24T07:01:10.813" v="453"/>
          <ac:spMkLst>
            <pc:docMk/>
            <pc:sldMk cId="0" sldId="824"/>
            <ac:spMk id="4" creationId="{4A19A483-11A0-4BBD-BD74-33BFF57D3519}"/>
          </ac:spMkLst>
        </pc:spChg>
        <pc:spChg chg="mod">
          <ac:chgData name="Shabna Aarthi" userId="0265aac9-e7e6-426e-9b0e-f1c998144a8e" providerId="ADAL" clId="{772683F2-F711-4658-99CF-B565BAA565CF}" dt="2022-05-24T07:01:37.367" v="455"/>
          <ac:spMkLst>
            <pc:docMk/>
            <pc:sldMk cId="0" sldId="824"/>
            <ac:spMk id="5" creationId="{00000000-0000-0000-0000-000000000000}"/>
          </ac:spMkLst>
        </pc:spChg>
        <pc:spChg chg="mod">
          <ac:chgData name="Shabna Aarthi" userId="0265aac9-e7e6-426e-9b0e-f1c998144a8e" providerId="ADAL" clId="{772683F2-F711-4658-99CF-B565BAA565CF}" dt="2022-05-24T07:01:37.367" v="455"/>
          <ac:spMkLst>
            <pc:docMk/>
            <pc:sldMk cId="0" sldId="824"/>
            <ac:spMk id="6" creationId="{00000000-0000-0000-0000-000000000000}"/>
          </ac:spMkLst>
        </pc:spChg>
        <pc:spChg chg="mod">
          <ac:chgData name="Shabna Aarthi" userId="0265aac9-e7e6-426e-9b0e-f1c998144a8e" providerId="ADAL" clId="{772683F2-F711-4658-99CF-B565BAA565CF}" dt="2022-05-24T07:01:37.367" v="455"/>
          <ac:spMkLst>
            <pc:docMk/>
            <pc:sldMk cId="0" sldId="824"/>
            <ac:spMk id="8" creationId="{00000000-0000-0000-0000-000000000000}"/>
          </ac:spMkLst>
        </pc:spChg>
        <pc:spChg chg="mod">
          <ac:chgData name="Shabna Aarthi" userId="0265aac9-e7e6-426e-9b0e-f1c998144a8e" providerId="ADAL" clId="{772683F2-F711-4658-99CF-B565BAA565CF}" dt="2022-05-24T07:01:37.367" v="455"/>
          <ac:spMkLst>
            <pc:docMk/>
            <pc:sldMk cId="0" sldId="824"/>
            <ac:spMk id="16" creationId="{00000000-0000-0000-0000-000000000000}"/>
          </ac:spMkLst>
        </pc:spChg>
      </pc:sldChg>
      <pc:sldChg chg="modSp mod modNotes">
        <pc:chgData name="Shabna Aarthi" userId="0265aac9-e7e6-426e-9b0e-f1c998144a8e" providerId="ADAL" clId="{772683F2-F711-4658-99CF-B565BAA565CF}" dt="2022-05-24T07:01:49.120" v="456"/>
        <pc:sldMkLst>
          <pc:docMk/>
          <pc:sldMk cId="0" sldId="825"/>
        </pc:sldMkLst>
        <pc:spChg chg="mod">
          <ac:chgData name="Shabna Aarthi" userId="0265aac9-e7e6-426e-9b0e-f1c998144a8e" providerId="ADAL" clId="{772683F2-F711-4658-99CF-B565BAA565CF}" dt="2022-05-24T07:01:10.813" v="453"/>
          <ac:spMkLst>
            <pc:docMk/>
            <pc:sldMk cId="0" sldId="825"/>
            <ac:spMk id="4" creationId="{4A19A483-11A0-4BBD-BD74-33BFF57D3519}"/>
          </ac:spMkLst>
        </pc:spChg>
        <pc:spChg chg="mod">
          <ac:chgData name="Shabna Aarthi" userId="0265aac9-e7e6-426e-9b0e-f1c998144a8e" providerId="ADAL" clId="{772683F2-F711-4658-99CF-B565BAA565CF}" dt="2022-05-24T07:01:49.120" v="456"/>
          <ac:spMkLst>
            <pc:docMk/>
            <pc:sldMk cId="0" sldId="825"/>
            <ac:spMk id="6" creationId="{00000000-0000-0000-0000-000000000000}"/>
          </ac:spMkLst>
        </pc:spChg>
      </pc:sldChg>
      <pc:sldChg chg="modSp mod modNotes">
        <pc:chgData name="Shabna Aarthi" userId="0265aac9-e7e6-426e-9b0e-f1c998144a8e" providerId="ADAL" clId="{772683F2-F711-4658-99CF-B565BAA565CF}" dt="2022-05-24T07:01:49.120" v="456"/>
        <pc:sldMkLst>
          <pc:docMk/>
          <pc:sldMk cId="0" sldId="826"/>
        </pc:sldMkLst>
        <pc:spChg chg="mod">
          <ac:chgData name="Shabna Aarthi" userId="0265aac9-e7e6-426e-9b0e-f1c998144a8e" providerId="ADAL" clId="{772683F2-F711-4658-99CF-B565BAA565CF}" dt="2022-05-24T07:01:10.813" v="453"/>
          <ac:spMkLst>
            <pc:docMk/>
            <pc:sldMk cId="0" sldId="826"/>
            <ac:spMk id="4" creationId="{4A19A483-11A0-4BBD-BD74-33BFF57D3519}"/>
          </ac:spMkLst>
        </pc:spChg>
        <pc:spChg chg="mod">
          <ac:chgData name="Shabna Aarthi" userId="0265aac9-e7e6-426e-9b0e-f1c998144a8e" providerId="ADAL" clId="{772683F2-F711-4658-99CF-B565BAA565CF}" dt="2022-05-24T07:01:49.120" v="456"/>
          <ac:spMkLst>
            <pc:docMk/>
            <pc:sldMk cId="0" sldId="826"/>
            <ac:spMk id="6" creationId="{00000000-0000-0000-0000-000000000000}"/>
          </ac:spMkLst>
        </pc:spChg>
        <pc:spChg chg="mod">
          <ac:chgData name="Shabna Aarthi" userId="0265aac9-e7e6-426e-9b0e-f1c998144a8e" providerId="ADAL" clId="{772683F2-F711-4658-99CF-B565BAA565CF}" dt="2022-05-24T07:01:37.367" v="455"/>
          <ac:spMkLst>
            <pc:docMk/>
            <pc:sldMk cId="0" sldId="826"/>
            <ac:spMk id="8" creationId="{00000000-0000-0000-0000-000000000000}"/>
          </ac:spMkLst>
        </pc:spChg>
      </pc:sldChg>
      <pc:sldChg chg="modSp modCm">
        <pc:chgData name="Shabna Aarthi" userId="0265aac9-e7e6-426e-9b0e-f1c998144a8e" providerId="ADAL" clId="{772683F2-F711-4658-99CF-B565BAA565CF}" dt="2022-05-24T07:01:49.120" v="456"/>
        <pc:sldMkLst>
          <pc:docMk/>
          <pc:sldMk cId="0" sldId="832"/>
        </pc:sldMkLst>
        <pc:spChg chg="mod">
          <ac:chgData name="Shabna Aarthi" userId="0265aac9-e7e6-426e-9b0e-f1c998144a8e" providerId="ADAL" clId="{772683F2-F711-4658-99CF-B565BAA565CF}" dt="2022-05-24T07:01:37.367" v="455"/>
          <ac:spMkLst>
            <pc:docMk/>
            <pc:sldMk cId="0" sldId="832"/>
            <ac:spMk id="19" creationId="{00000000-0000-0000-0000-000000000000}"/>
          </ac:spMkLst>
        </pc:spChg>
        <pc:spChg chg="mod">
          <ac:chgData name="Shabna Aarthi" userId="0265aac9-e7e6-426e-9b0e-f1c998144a8e" providerId="ADAL" clId="{772683F2-F711-4658-99CF-B565BAA565CF}" dt="2022-05-24T07:01:37.367" v="455"/>
          <ac:spMkLst>
            <pc:docMk/>
            <pc:sldMk cId="0" sldId="832"/>
            <ac:spMk id="20" creationId="{00000000-0000-0000-0000-000000000000}"/>
          </ac:spMkLst>
        </pc:spChg>
        <pc:spChg chg="mod">
          <ac:chgData name="Shabna Aarthi" userId="0265aac9-e7e6-426e-9b0e-f1c998144a8e" providerId="ADAL" clId="{772683F2-F711-4658-99CF-B565BAA565CF}" dt="2022-05-24T07:01:37.367" v="455"/>
          <ac:spMkLst>
            <pc:docMk/>
            <pc:sldMk cId="0" sldId="832"/>
            <ac:spMk id="21" creationId="{00000000-0000-0000-0000-000000000000}"/>
          </ac:spMkLst>
        </pc:spChg>
        <pc:spChg chg="mod">
          <ac:chgData name="Shabna Aarthi" userId="0265aac9-e7e6-426e-9b0e-f1c998144a8e" providerId="ADAL" clId="{772683F2-F711-4658-99CF-B565BAA565CF}" dt="2022-05-24T07:01:37.367" v="455"/>
          <ac:spMkLst>
            <pc:docMk/>
            <pc:sldMk cId="0" sldId="832"/>
            <ac:spMk id="22" creationId="{00000000-0000-0000-0000-000000000000}"/>
          </ac:spMkLst>
        </pc:spChg>
        <pc:spChg chg="mod">
          <ac:chgData name="Shabna Aarthi" userId="0265aac9-e7e6-426e-9b0e-f1c998144a8e" providerId="ADAL" clId="{772683F2-F711-4658-99CF-B565BAA565CF}" dt="2022-05-24T07:01:37.367" v="455"/>
          <ac:spMkLst>
            <pc:docMk/>
            <pc:sldMk cId="0" sldId="832"/>
            <ac:spMk id="23" creationId="{00000000-0000-0000-0000-000000000000}"/>
          </ac:spMkLst>
        </pc:spChg>
        <pc:spChg chg="mod">
          <ac:chgData name="Shabna Aarthi" userId="0265aac9-e7e6-426e-9b0e-f1c998144a8e" providerId="ADAL" clId="{772683F2-F711-4658-99CF-B565BAA565CF}" dt="2022-05-24T07:01:49.120" v="456"/>
          <ac:spMkLst>
            <pc:docMk/>
            <pc:sldMk cId="0" sldId="832"/>
            <ac:spMk id="24" creationId="{00000000-0000-0000-0000-000000000000}"/>
          </ac:spMkLst>
        </pc:spChg>
        <pc:spChg chg="mod">
          <ac:chgData name="Shabna Aarthi" userId="0265aac9-e7e6-426e-9b0e-f1c998144a8e" providerId="ADAL" clId="{772683F2-F711-4658-99CF-B565BAA565CF}" dt="2022-05-24T07:01:49.120" v="456"/>
          <ac:spMkLst>
            <pc:docMk/>
            <pc:sldMk cId="0" sldId="832"/>
            <ac:spMk id="25" creationId="{00000000-0000-0000-0000-000000000000}"/>
          </ac:spMkLst>
        </pc:spChg>
        <pc:spChg chg="mod">
          <ac:chgData name="Shabna Aarthi" userId="0265aac9-e7e6-426e-9b0e-f1c998144a8e" providerId="ADAL" clId="{772683F2-F711-4658-99CF-B565BAA565CF}" dt="2022-05-24T07:01:49.120" v="456"/>
          <ac:spMkLst>
            <pc:docMk/>
            <pc:sldMk cId="0" sldId="832"/>
            <ac:spMk id="26" creationId="{00000000-0000-0000-0000-000000000000}"/>
          </ac:spMkLst>
        </pc:spChg>
        <pc:spChg chg="mod">
          <ac:chgData name="Shabna Aarthi" userId="0265aac9-e7e6-426e-9b0e-f1c998144a8e" providerId="ADAL" clId="{772683F2-F711-4658-99CF-B565BAA565CF}" dt="2022-05-24T07:01:49.120" v="456"/>
          <ac:spMkLst>
            <pc:docMk/>
            <pc:sldMk cId="0" sldId="832"/>
            <ac:spMk id="27" creationId="{00000000-0000-0000-0000-000000000000}"/>
          </ac:spMkLst>
        </pc:spChg>
      </pc:sldChg>
      <pc:sldChg chg="modSp mod modCm">
        <pc:chgData name="Shabna Aarthi" userId="0265aac9-e7e6-426e-9b0e-f1c998144a8e" providerId="ADAL" clId="{772683F2-F711-4658-99CF-B565BAA565CF}" dt="2022-05-24T07:01:49.120" v="456"/>
        <pc:sldMkLst>
          <pc:docMk/>
          <pc:sldMk cId="0" sldId="833"/>
        </pc:sldMkLst>
        <pc:spChg chg="mod">
          <ac:chgData name="Shabna Aarthi" userId="0265aac9-e7e6-426e-9b0e-f1c998144a8e" providerId="ADAL" clId="{772683F2-F711-4658-99CF-B565BAA565CF}" dt="2022-05-17T05:32:09.236" v="29" actId="1076"/>
          <ac:spMkLst>
            <pc:docMk/>
            <pc:sldMk cId="0" sldId="833"/>
            <ac:spMk id="13" creationId="{00000000-0000-0000-0000-000000000000}"/>
          </ac:spMkLst>
        </pc:spChg>
        <pc:spChg chg="mod">
          <ac:chgData name="Shabna Aarthi" userId="0265aac9-e7e6-426e-9b0e-f1c998144a8e" providerId="ADAL" clId="{772683F2-F711-4658-99CF-B565BAA565CF}" dt="2022-05-24T07:01:37.367" v="455"/>
          <ac:spMkLst>
            <pc:docMk/>
            <pc:sldMk cId="0" sldId="833"/>
            <ac:spMk id="19" creationId="{00000000-0000-0000-0000-000000000000}"/>
          </ac:spMkLst>
        </pc:spChg>
        <pc:spChg chg="mod">
          <ac:chgData name="Shabna Aarthi" userId="0265aac9-e7e6-426e-9b0e-f1c998144a8e" providerId="ADAL" clId="{772683F2-F711-4658-99CF-B565BAA565CF}" dt="2022-05-24T07:01:37.367" v="455"/>
          <ac:spMkLst>
            <pc:docMk/>
            <pc:sldMk cId="0" sldId="833"/>
            <ac:spMk id="20" creationId="{00000000-0000-0000-0000-000000000000}"/>
          </ac:spMkLst>
        </pc:spChg>
        <pc:spChg chg="mod">
          <ac:chgData name="Shabna Aarthi" userId="0265aac9-e7e6-426e-9b0e-f1c998144a8e" providerId="ADAL" clId="{772683F2-F711-4658-99CF-B565BAA565CF}" dt="2022-05-24T07:01:37.367" v="455"/>
          <ac:spMkLst>
            <pc:docMk/>
            <pc:sldMk cId="0" sldId="833"/>
            <ac:spMk id="21" creationId="{00000000-0000-0000-0000-000000000000}"/>
          </ac:spMkLst>
        </pc:spChg>
        <pc:spChg chg="mod">
          <ac:chgData name="Shabna Aarthi" userId="0265aac9-e7e6-426e-9b0e-f1c998144a8e" providerId="ADAL" clId="{772683F2-F711-4658-99CF-B565BAA565CF}" dt="2022-05-24T07:01:37.367" v="455"/>
          <ac:spMkLst>
            <pc:docMk/>
            <pc:sldMk cId="0" sldId="833"/>
            <ac:spMk id="22" creationId="{00000000-0000-0000-0000-000000000000}"/>
          </ac:spMkLst>
        </pc:spChg>
        <pc:spChg chg="mod">
          <ac:chgData name="Shabna Aarthi" userId="0265aac9-e7e6-426e-9b0e-f1c998144a8e" providerId="ADAL" clId="{772683F2-F711-4658-99CF-B565BAA565CF}" dt="2022-05-24T07:01:37.367" v="455"/>
          <ac:spMkLst>
            <pc:docMk/>
            <pc:sldMk cId="0" sldId="833"/>
            <ac:spMk id="23" creationId="{00000000-0000-0000-0000-000000000000}"/>
          </ac:spMkLst>
        </pc:spChg>
        <pc:spChg chg="mod">
          <ac:chgData name="Shabna Aarthi" userId="0265aac9-e7e6-426e-9b0e-f1c998144a8e" providerId="ADAL" clId="{772683F2-F711-4658-99CF-B565BAA565CF}" dt="2022-05-24T07:01:49.120" v="456"/>
          <ac:spMkLst>
            <pc:docMk/>
            <pc:sldMk cId="0" sldId="833"/>
            <ac:spMk id="24" creationId="{00000000-0000-0000-0000-000000000000}"/>
          </ac:spMkLst>
        </pc:spChg>
        <pc:spChg chg="mod">
          <ac:chgData name="Shabna Aarthi" userId="0265aac9-e7e6-426e-9b0e-f1c998144a8e" providerId="ADAL" clId="{772683F2-F711-4658-99CF-B565BAA565CF}" dt="2022-05-24T07:01:49.120" v="456"/>
          <ac:spMkLst>
            <pc:docMk/>
            <pc:sldMk cId="0" sldId="833"/>
            <ac:spMk id="25" creationId="{00000000-0000-0000-0000-000000000000}"/>
          </ac:spMkLst>
        </pc:spChg>
        <pc:spChg chg="mod">
          <ac:chgData name="Shabna Aarthi" userId="0265aac9-e7e6-426e-9b0e-f1c998144a8e" providerId="ADAL" clId="{772683F2-F711-4658-99CF-B565BAA565CF}" dt="2022-05-24T07:01:49.120" v="456"/>
          <ac:spMkLst>
            <pc:docMk/>
            <pc:sldMk cId="0" sldId="833"/>
            <ac:spMk id="26" creationId="{00000000-0000-0000-0000-000000000000}"/>
          </ac:spMkLst>
        </pc:spChg>
        <pc:spChg chg="mod">
          <ac:chgData name="Shabna Aarthi" userId="0265aac9-e7e6-426e-9b0e-f1c998144a8e" providerId="ADAL" clId="{772683F2-F711-4658-99CF-B565BAA565CF}" dt="2022-05-24T07:01:49.120" v="456"/>
          <ac:spMkLst>
            <pc:docMk/>
            <pc:sldMk cId="0" sldId="833"/>
            <ac:spMk id="27" creationId="{00000000-0000-0000-0000-000000000000}"/>
          </ac:spMkLst>
        </pc:spChg>
      </pc:sldChg>
      <pc:sldChg chg="modSp modCm">
        <pc:chgData name="Shabna Aarthi" userId="0265aac9-e7e6-426e-9b0e-f1c998144a8e" providerId="ADAL" clId="{772683F2-F711-4658-99CF-B565BAA565CF}" dt="2022-05-24T07:01:49.120" v="456"/>
        <pc:sldMkLst>
          <pc:docMk/>
          <pc:sldMk cId="0" sldId="834"/>
        </pc:sldMkLst>
        <pc:spChg chg="mod">
          <ac:chgData name="Shabna Aarthi" userId="0265aac9-e7e6-426e-9b0e-f1c998144a8e" providerId="ADAL" clId="{772683F2-F711-4658-99CF-B565BAA565CF}" dt="2022-05-24T07:01:37.367" v="455"/>
          <ac:spMkLst>
            <pc:docMk/>
            <pc:sldMk cId="0" sldId="834"/>
            <ac:spMk id="19" creationId="{00000000-0000-0000-0000-000000000000}"/>
          </ac:spMkLst>
        </pc:spChg>
        <pc:spChg chg="mod">
          <ac:chgData name="Shabna Aarthi" userId="0265aac9-e7e6-426e-9b0e-f1c998144a8e" providerId="ADAL" clId="{772683F2-F711-4658-99CF-B565BAA565CF}" dt="2022-05-24T07:01:37.367" v="455"/>
          <ac:spMkLst>
            <pc:docMk/>
            <pc:sldMk cId="0" sldId="834"/>
            <ac:spMk id="20" creationId="{00000000-0000-0000-0000-000000000000}"/>
          </ac:spMkLst>
        </pc:spChg>
        <pc:spChg chg="mod">
          <ac:chgData name="Shabna Aarthi" userId="0265aac9-e7e6-426e-9b0e-f1c998144a8e" providerId="ADAL" clId="{772683F2-F711-4658-99CF-B565BAA565CF}" dt="2022-05-24T07:01:37.367" v="455"/>
          <ac:spMkLst>
            <pc:docMk/>
            <pc:sldMk cId="0" sldId="834"/>
            <ac:spMk id="21" creationId="{00000000-0000-0000-0000-000000000000}"/>
          </ac:spMkLst>
        </pc:spChg>
        <pc:spChg chg="mod">
          <ac:chgData name="Shabna Aarthi" userId="0265aac9-e7e6-426e-9b0e-f1c998144a8e" providerId="ADAL" clId="{772683F2-F711-4658-99CF-B565BAA565CF}" dt="2022-05-24T07:01:37.367" v="455"/>
          <ac:spMkLst>
            <pc:docMk/>
            <pc:sldMk cId="0" sldId="834"/>
            <ac:spMk id="22" creationId="{00000000-0000-0000-0000-000000000000}"/>
          </ac:spMkLst>
        </pc:spChg>
        <pc:spChg chg="mod">
          <ac:chgData name="Shabna Aarthi" userId="0265aac9-e7e6-426e-9b0e-f1c998144a8e" providerId="ADAL" clId="{772683F2-F711-4658-99CF-B565BAA565CF}" dt="2022-05-24T07:01:37.367" v="455"/>
          <ac:spMkLst>
            <pc:docMk/>
            <pc:sldMk cId="0" sldId="834"/>
            <ac:spMk id="23" creationId="{00000000-0000-0000-0000-000000000000}"/>
          </ac:spMkLst>
        </pc:spChg>
        <pc:spChg chg="mod">
          <ac:chgData name="Shabna Aarthi" userId="0265aac9-e7e6-426e-9b0e-f1c998144a8e" providerId="ADAL" clId="{772683F2-F711-4658-99CF-B565BAA565CF}" dt="2022-05-24T07:01:49.120" v="456"/>
          <ac:spMkLst>
            <pc:docMk/>
            <pc:sldMk cId="0" sldId="834"/>
            <ac:spMk id="24" creationId="{00000000-0000-0000-0000-000000000000}"/>
          </ac:spMkLst>
        </pc:spChg>
        <pc:spChg chg="mod">
          <ac:chgData name="Shabna Aarthi" userId="0265aac9-e7e6-426e-9b0e-f1c998144a8e" providerId="ADAL" clId="{772683F2-F711-4658-99CF-B565BAA565CF}" dt="2022-05-24T07:01:49.120" v="456"/>
          <ac:spMkLst>
            <pc:docMk/>
            <pc:sldMk cId="0" sldId="834"/>
            <ac:spMk id="25" creationId="{00000000-0000-0000-0000-000000000000}"/>
          </ac:spMkLst>
        </pc:spChg>
        <pc:spChg chg="mod">
          <ac:chgData name="Shabna Aarthi" userId="0265aac9-e7e6-426e-9b0e-f1c998144a8e" providerId="ADAL" clId="{772683F2-F711-4658-99CF-B565BAA565CF}" dt="2022-05-24T07:01:49.120" v="456"/>
          <ac:spMkLst>
            <pc:docMk/>
            <pc:sldMk cId="0" sldId="834"/>
            <ac:spMk id="26" creationId="{00000000-0000-0000-0000-000000000000}"/>
          </ac:spMkLst>
        </pc:spChg>
        <pc:spChg chg="mod">
          <ac:chgData name="Shabna Aarthi" userId="0265aac9-e7e6-426e-9b0e-f1c998144a8e" providerId="ADAL" clId="{772683F2-F711-4658-99CF-B565BAA565CF}" dt="2022-05-24T07:01:49.120" v="456"/>
          <ac:spMkLst>
            <pc:docMk/>
            <pc:sldMk cId="0" sldId="834"/>
            <ac:spMk id="27" creationId="{00000000-0000-0000-0000-000000000000}"/>
          </ac:spMkLst>
        </pc:spChg>
      </pc:sldChg>
      <pc:sldChg chg="modSp modCm">
        <pc:chgData name="Shabna Aarthi" userId="0265aac9-e7e6-426e-9b0e-f1c998144a8e" providerId="ADAL" clId="{772683F2-F711-4658-99CF-B565BAA565CF}" dt="2022-05-24T07:01:49.120" v="456"/>
        <pc:sldMkLst>
          <pc:docMk/>
          <pc:sldMk cId="0" sldId="835"/>
        </pc:sldMkLst>
        <pc:spChg chg="mod">
          <ac:chgData name="Shabna Aarthi" userId="0265aac9-e7e6-426e-9b0e-f1c998144a8e" providerId="ADAL" clId="{772683F2-F711-4658-99CF-B565BAA565CF}" dt="2022-05-24T07:01:37.367" v="455"/>
          <ac:spMkLst>
            <pc:docMk/>
            <pc:sldMk cId="0" sldId="835"/>
            <ac:spMk id="19" creationId="{00000000-0000-0000-0000-000000000000}"/>
          </ac:spMkLst>
        </pc:spChg>
        <pc:spChg chg="mod">
          <ac:chgData name="Shabna Aarthi" userId="0265aac9-e7e6-426e-9b0e-f1c998144a8e" providerId="ADAL" clId="{772683F2-F711-4658-99CF-B565BAA565CF}" dt="2022-05-24T07:01:37.367" v="455"/>
          <ac:spMkLst>
            <pc:docMk/>
            <pc:sldMk cId="0" sldId="835"/>
            <ac:spMk id="20" creationId="{00000000-0000-0000-0000-000000000000}"/>
          </ac:spMkLst>
        </pc:spChg>
        <pc:spChg chg="mod">
          <ac:chgData name="Shabna Aarthi" userId="0265aac9-e7e6-426e-9b0e-f1c998144a8e" providerId="ADAL" clId="{772683F2-F711-4658-99CF-B565BAA565CF}" dt="2022-05-24T07:01:37.367" v="455"/>
          <ac:spMkLst>
            <pc:docMk/>
            <pc:sldMk cId="0" sldId="835"/>
            <ac:spMk id="21" creationId="{00000000-0000-0000-0000-000000000000}"/>
          </ac:spMkLst>
        </pc:spChg>
        <pc:spChg chg="mod">
          <ac:chgData name="Shabna Aarthi" userId="0265aac9-e7e6-426e-9b0e-f1c998144a8e" providerId="ADAL" clId="{772683F2-F711-4658-99CF-B565BAA565CF}" dt="2022-05-24T07:01:37.367" v="455"/>
          <ac:spMkLst>
            <pc:docMk/>
            <pc:sldMk cId="0" sldId="835"/>
            <ac:spMk id="22" creationId="{00000000-0000-0000-0000-000000000000}"/>
          </ac:spMkLst>
        </pc:spChg>
        <pc:spChg chg="mod">
          <ac:chgData name="Shabna Aarthi" userId="0265aac9-e7e6-426e-9b0e-f1c998144a8e" providerId="ADAL" clId="{772683F2-F711-4658-99CF-B565BAA565CF}" dt="2022-05-24T07:01:37.367" v="455"/>
          <ac:spMkLst>
            <pc:docMk/>
            <pc:sldMk cId="0" sldId="835"/>
            <ac:spMk id="23" creationId="{00000000-0000-0000-0000-000000000000}"/>
          </ac:spMkLst>
        </pc:spChg>
        <pc:spChg chg="mod">
          <ac:chgData name="Shabna Aarthi" userId="0265aac9-e7e6-426e-9b0e-f1c998144a8e" providerId="ADAL" clId="{772683F2-F711-4658-99CF-B565BAA565CF}" dt="2022-05-24T07:01:49.120" v="456"/>
          <ac:spMkLst>
            <pc:docMk/>
            <pc:sldMk cId="0" sldId="835"/>
            <ac:spMk id="24" creationId="{00000000-0000-0000-0000-000000000000}"/>
          </ac:spMkLst>
        </pc:spChg>
        <pc:spChg chg="mod">
          <ac:chgData name="Shabna Aarthi" userId="0265aac9-e7e6-426e-9b0e-f1c998144a8e" providerId="ADAL" clId="{772683F2-F711-4658-99CF-B565BAA565CF}" dt="2022-05-24T07:01:49.120" v="456"/>
          <ac:spMkLst>
            <pc:docMk/>
            <pc:sldMk cId="0" sldId="835"/>
            <ac:spMk id="25" creationId="{00000000-0000-0000-0000-000000000000}"/>
          </ac:spMkLst>
        </pc:spChg>
        <pc:spChg chg="mod">
          <ac:chgData name="Shabna Aarthi" userId="0265aac9-e7e6-426e-9b0e-f1c998144a8e" providerId="ADAL" clId="{772683F2-F711-4658-99CF-B565BAA565CF}" dt="2022-05-24T07:01:49.120" v="456"/>
          <ac:spMkLst>
            <pc:docMk/>
            <pc:sldMk cId="0" sldId="835"/>
            <ac:spMk id="26" creationId="{00000000-0000-0000-0000-000000000000}"/>
          </ac:spMkLst>
        </pc:spChg>
        <pc:spChg chg="mod">
          <ac:chgData name="Shabna Aarthi" userId="0265aac9-e7e6-426e-9b0e-f1c998144a8e" providerId="ADAL" clId="{772683F2-F711-4658-99CF-B565BAA565CF}" dt="2022-05-24T07:01:49.120" v="456"/>
          <ac:spMkLst>
            <pc:docMk/>
            <pc:sldMk cId="0" sldId="835"/>
            <ac:spMk id="27" creationId="{00000000-0000-0000-0000-000000000000}"/>
          </ac:spMkLst>
        </pc:spChg>
      </pc:sldChg>
      <pc:sldChg chg="modSp">
        <pc:chgData name="Shabna Aarthi" userId="0265aac9-e7e6-426e-9b0e-f1c998144a8e" providerId="ADAL" clId="{772683F2-F711-4658-99CF-B565BAA565CF}" dt="2022-05-24T07:01:49.120" v="456"/>
        <pc:sldMkLst>
          <pc:docMk/>
          <pc:sldMk cId="1833610140" sldId="836"/>
        </pc:sldMkLst>
        <pc:spChg chg="mod">
          <ac:chgData name="Shabna Aarthi" userId="0265aac9-e7e6-426e-9b0e-f1c998144a8e" providerId="ADAL" clId="{772683F2-F711-4658-99CF-B565BAA565CF}" dt="2022-05-24T07:01:37.367" v="455"/>
          <ac:spMkLst>
            <pc:docMk/>
            <pc:sldMk cId="1833610140" sldId="836"/>
            <ac:spMk id="38" creationId="{00000000-0000-0000-0000-000000000000}"/>
          </ac:spMkLst>
        </pc:spChg>
        <pc:spChg chg="mod">
          <ac:chgData name="Shabna Aarthi" userId="0265aac9-e7e6-426e-9b0e-f1c998144a8e" providerId="ADAL" clId="{772683F2-F711-4658-99CF-B565BAA565CF}" dt="2022-05-24T07:01:49.120" v="456"/>
          <ac:spMkLst>
            <pc:docMk/>
            <pc:sldMk cId="1833610140" sldId="836"/>
            <ac:spMk id="39" creationId="{00000000-0000-0000-0000-000000000000}"/>
          </ac:spMkLst>
        </pc:spChg>
        <pc:spChg chg="mod">
          <ac:chgData name="Shabna Aarthi" userId="0265aac9-e7e6-426e-9b0e-f1c998144a8e" providerId="ADAL" clId="{772683F2-F711-4658-99CF-B565BAA565CF}" dt="2022-05-24T07:01:49.120" v="456"/>
          <ac:spMkLst>
            <pc:docMk/>
            <pc:sldMk cId="1833610140" sldId="836"/>
            <ac:spMk id="40" creationId="{00000000-0000-0000-0000-000000000000}"/>
          </ac:spMkLst>
        </pc:spChg>
        <pc:spChg chg="mod">
          <ac:chgData name="Shabna Aarthi" userId="0265aac9-e7e6-426e-9b0e-f1c998144a8e" providerId="ADAL" clId="{772683F2-F711-4658-99CF-B565BAA565CF}" dt="2022-05-24T07:01:49.120" v="456"/>
          <ac:spMkLst>
            <pc:docMk/>
            <pc:sldMk cId="1833610140" sldId="836"/>
            <ac:spMk id="41" creationId="{00000000-0000-0000-0000-000000000000}"/>
          </ac:spMkLst>
        </pc:spChg>
        <pc:spChg chg="mod">
          <ac:chgData name="Shabna Aarthi" userId="0265aac9-e7e6-426e-9b0e-f1c998144a8e" providerId="ADAL" clId="{772683F2-F711-4658-99CF-B565BAA565CF}" dt="2022-05-24T07:01:49.120" v="456"/>
          <ac:spMkLst>
            <pc:docMk/>
            <pc:sldMk cId="1833610140" sldId="836"/>
            <ac:spMk id="42" creationId="{00000000-0000-0000-0000-000000000000}"/>
          </ac:spMkLst>
        </pc:spChg>
      </pc:sldChg>
      <pc:sldChg chg="modSp modNotes">
        <pc:chgData name="Shabna Aarthi" userId="0265aac9-e7e6-426e-9b0e-f1c998144a8e" providerId="ADAL" clId="{772683F2-F711-4658-99CF-B565BAA565CF}" dt="2022-05-24T07:01:49.120" v="456"/>
        <pc:sldMkLst>
          <pc:docMk/>
          <pc:sldMk cId="0" sldId="837"/>
        </pc:sldMkLst>
        <pc:spChg chg="mod">
          <ac:chgData name="Shabna Aarthi" userId="0265aac9-e7e6-426e-9b0e-f1c998144a8e" providerId="ADAL" clId="{772683F2-F711-4658-99CF-B565BAA565CF}" dt="2022-05-24T07:01:49.120" v="456"/>
          <ac:spMkLst>
            <pc:docMk/>
            <pc:sldMk cId="0" sldId="837"/>
            <ac:spMk id="8" creationId="{00000000-0000-0000-0000-000000000000}"/>
          </ac:spMkLst>
        </pc:spChg>
      </pc:sldChg>
      <pc:sldChg chg="modSp modNotes">
        <pc:chgData name="Shabna Aarthi" userId="0265aac9-e7e6-426e-9b0e-f1c998144a8e" providerId="ADAL" clId="{772683F2-F711-4658-99CF-B565BAA565CF}" dt="2022-05-24T07:01:10.813" v="453"/>
        <pc:sldMkLst>
          <pc:docMk/>
          <pc:sldMk cId="0" sldId="838"/>
        </pc:sldMkLst>
        <pc:spChg chg="mod">
          <ac:chgData name="Shabna Aarthi" userId="0265aac9-e7e6-426e-9b0e-f1c998144a8e" providerId="ADAL" clId="{772683F2-F711-4658-99CF-B565BAA565CF}" dt="2022-05-24T07:01:10.813" v="453"/>
          <ac:spMkLst>
            <pc:docMk/>
            <pc:sldMk cId="0" sldId="838"/>
            <ac:spMk id="8" creationId="{00000000-0000-0000-0000-000000000000}"/>
          </ac:spMkLst>
        </pc:spChg>
        <pc:spChg chg="mod">
          <ac:chgData name="Shabna Aarthi" userId="0265aac9-e7e6-426e-9b0e-f1c998144a8e" providerId="ADAL" clId="{772683F2-F711-4658-99CF-B565BAA565CF}" dt="2022-05-24T07:01:10.813" v="453"/>
          <ac:spMkLst>
            <pc:docMk/>
            <pc:sldMk cId="0" sldId="838"/>
            <ac:spMk id="9" creationId="{00000000-0000-0000-0000-000000000000}"/>
          </ac:spMkLst>
        </pc:spChg>
      </pc:sldChg>
      <pc:sldChg chg="modSp mod modNotes">
        <pc:chgData name="Shabna Aarthi" userId="0265aac9-e7e6-426e-9b0e-f1c998144a8e" providerId="ADAL" clId="{772683F2-F711-4658-99CF-B565BAA565CF}" dt="2022-05-24T07:01:37.367" v="455"/>
        <pc:sldMkLst>
          <pc:docMk/>
          <pc:sldMk cId="0" sldId="839"/>
        </pc:sldMkLst>
        <pc:spChg chg="mod">
          <ac:chgData name="Shabna Aarthi" userId="0265aac9-e7e6-426e-9b0e-f1c998144a8e" providerId="ADAL" clId="{772683F2-F711-4658-99CF-B565BAA565CF}" dt="2022-05-24T07:01:37.367" v="455"/>
          <ac:spMkLst>
            <pc:docMk/>
            <pc:sldMk cId="0" sldId="839"/>
            <ac:spMk id="8" creationId="{00000000-0000-0000-0000-000000000000}"/>
          </ac:spMkLst>
        </pc:spChg>
        <pc:spChg chg="mod">
          <ac:chgData name="Shabna Aarthi" userId="0265aac9-e7e6-426e-9b0e-f1c998144a8e" providerId="ADAL" clId="{772683F2-F711-4658-99CF-B565BAA565CF}" dt="2022-05-24T07:01:37.367" v="455"/>
          <ac:spMkLst>
            <pc:docMk/>
            <pc:sldMk cId="0" sldId="839"/>
            <ac:spMk id="9" creationId="{00000000-0000-0000-0000-000000000000}"/>
          </ac:spMkLst>
        </pc:spChg>
      </pc:sldChg>
      <pc:sldChg chg="modSp mod modNotes">
        <pc:chgData name="Shabna Aarthi" userId="0265aac9-e7e6-426e-9b0e-f1c998144a8e" providerId="ADAL" clId="{772683F2-F711-4658-99CF-B565BAA565CF}" dt="2022-05-24T07:01:37.367" v="455"/>
        <pc:sldMkLst>
          <pc:docMk/>
          <pc:sldMk cId="0" sldId="840"/>
        </pc:sldMkLst>
        <pc:spChg chg="mod">
          <ac:chgData name="Shabna Aarthi" userId="0265aac9-e7e6-426e-9b0e-f1c998144a8e" providerId="ADAL" clId="{772683F2-F711-4658-99CF-B565BAA565CF}" dt="2022-05-24T07:01:37.367" v="455"/>
          <ac:spMkLst>
            <pc:docMk/>
            <pc:sldMk cId="0" sldId="840"/>
            <ac:spMk id="8" creationId="{00000000-0000-0000-0000-000000000000}"/>
          </ac:spMkLst>
        </pc:spChg>
      </pc:sldChg>
      <pc:sldChg chg="modSp mod addCm modCm modNotes">
        <pc:chgData name="Shabna Aarthi" userId="0265aac9-e7e6-426e-9b0e-f1c998144a8e" providerId="ADAL" clId="{772683F2-F711-4658-99CF-B565BAA565CF}" dt="2022-05-24T07:01:37.367" v="455"/>
        <pc:sldMkLst>
          <pc:docMk/>
          <pc:sldMk cId="0" sldId="841"/>
        </pc:sldMkLst>
        <pc:spChg chg="mod">
          <ac:chgData name="Shabna Aarthi" userId="0265aac9-e7e6-426e-9b0e-f1c998144a8e" providerId="ADAL" clId="{772683F2-F711-4658-99CF-B565BAA565CF}" dt="2022-05-24T06:47:40.012" v="253" actId="207"/>
          <ac:spMkLst>
            <pc:docMk/>
            <pc:sldMk cId="0" sldId="841"/>
            <ac:spMk id="2" creationId="{D5F22617-C9B8-C291-D65D-0C52FEA65FE3}"/>
          </ac:spMkLst>
        </pc:spChg>
        <pc:spChg chg="mod">
          <ac:chgData name="Shabna Aarthi" userId="0265aac9-e7e6-426e-9b0e-f1c998144a8e" providerId="ADAL" clId="{772683F2-F711-4658-99CF-B565BAA565CF}" dt="2022-05-24T07:01:37.367" v="455"/>
          <ac:spMkLst>
            <pc:docMk/>
            <pc:sldMk cId="0" sldId="841"/>
            <ac:spMk id="8" creationId="{00000000-0000-0000-0000-000000000000}"/>
          </ac:spMkLst>
        </pc:spChg>
        <pc:spChg chg="mod">
          <ac:chgData name="Shabna Aarthi" userId="0265aac9-e7e6-426e-9b0e-f1c998144a8e" providerId="ADAL" clId="{772683F2-F711-4658-99CF-B565BAA565CF}" dt="2022-05-24T06:47:24.812" v="251" actId="20577"/>
          <ac:spMkLst>
            <pc:docMk/>
            <pc:sldMk cId="0" sldId="841"/>
            <ac:spMk id="9" creationId="{00000000-0000-0000-0000-000000000000}"/>
          </ac:spMkLst>
        </pc:spChg>
      </pc:sldChg>
    </pc:docChg>
  </pc:docChgLst>
  <pc:docChgLst>
    <pc:chgData name="Shabna Aarthi" userId="0265aac9-e7e6-426e-9b0e-f1c998144a8e" providerId="ADAL" clId="{2ADD0239-0FC8-47B7-B780-91D52FD27D72}"/>
    <pc:docChg chg="undo custSel addSld modSld">
      <pc:chgData name="Shabna Aarthi" userId="0265aac9-e7e6-426e-9b0e-f1c998144a8e" providerId="ADAL" clId="{2ADD0239-0FC8-47B7-B780-91D52FD27D72}" dt="2022-02-11T03:39:16.474" v="280"/>
      <pc:docMkLst>
        <pc:docMk/>
      </pc:docMkLst>
      <pc:sldChg chg="addCm">
        <pc:chgData name="Shabna Aarthi" userId="0265aac9-e7e6-426e-9b0e-f1c998144a8e" providerId="ADAL" clId="{2ADD0239-0FC8-47B7-B780-91D52FD27D72}" dt="2022-02-11T01:52:07.017" v="0"/>
        <pc:sldMkLst>
          <pc:docMk/>
          <pc:sldMk cId="3719489048" sldId="298"/>
        </pc:sldMkLst>
      </pc:sldChg>
      <pc:sldChg chg="modSp mod addCm">
        <pc:chgData name="Shabna Aarthi" userId="0265aac9-e7e6-426e-9b0e-f1c998144a8e" providerId="ADAL" clId="{2ADD0239-0FC8-47B7-B780-91D52FD27D72}" dt="2022-02-11T03:28:01.159" v="269" actId="400"/>
        <pc:sldMkLst>
          <pc:docMk/>
          <pc:sldMk cId="3462013183" sldId="338"/>
        </pc:sldMkLst>
        <pc:spChg chg="mod">
          <ac:chgData name="Shabna Aarthi" userId="0265aac9-e7e6-426e-9b0e-f1c998144a8e" providerId="ADAL" clId="{2ADD0239-0FC8-47B7-B780-91D52FD27D72}" dt="2022-02-11T03:28:01.159" v="269" actId="400"/>
          <ac:spMkLst>
            <pc:docMk/>
            <pc:sldMk cId="3462013183" sldId="338"/>
            <ac:spMk id="27" creationId="{31A56A37-9CAC-4A98-A055-20E7422CCD1A}"/>
          </ac:spMkLst>
        </pc:spChg>
      </pc:sldChg>
      <pc:sldChg chg="addCm">
        <pc:chgData name="Shabna Aarthi" userId="0265aac9-e7e6-426e-9b0e-f1c998144a8e" providerId="ADAL" clId="{2ADD0239-0FC8-47B7-B780-91D52FD27D72}" dt="2022-02-11T01:57:23.116" v="46"/>
        <pc:sldMkLst>
          <pc:docMk/>
          <pc:sldMk cId="0" sldId="405"/>
        </pc:sldMkLst>
      </pc:sldChg>
      <pc:sldChg chg="modSp mod addCm modCm">
        <pc:chgData name="Shabna Aarthi" userId="0265aac9-e7e6-426e-9b0e-f1c998144a8e" providerId="ADAL" clId="{2ADD0239-0FC8-47B7-B780-91D52FD27D72}" dt="2022-02-11T01:58:36.459" v="58"/>
        <pc:sldMkLst>
          <pc:docMk/>
          <pc:sldMk cId="3510377245" sldId="597"/>
        </pc:sldMkLst>
        <pc:spChg chg="mod">
          <ac:chgData name="Shabna Aarthi" userId="0265aac9-e7e6-426e-9b0e-f1c998144a8e" providerId="ADAL" clId="{2ADD0239-0FC8-47B7-B780-91D52FD27D72}" dt="2022-02-11T01:58:27.889" v="57" actId="207"/>
          <ac:spMkLst>
            <pc:docMk/>
            <pc:sldMk cId="3510377245" sldId="597"/>
            <ac:spMk id="6" creationId="{14D052B7-1D6C-49A3-9225-2EDC8994C34C}"/>
          </ac:spMkLst>
        </pc:spChg>
      </pc:sldChg>
      <pc:sldChg chg="addCm">
        <pc:chgData name="Shabna Aarthi" userId="0265aac9-e7e6-426e-9b0e-f1c998144a8e" providerId="ADAL" clId="{2ADD0239-0FC8-47B7-B780-91D52FD27D72}" dt="2022-02-11T03:28:35.971" v="270"/>
        <pc:sldMkLst>
          <pc:docMk/>
          <pc:sldMk cId="3724830040" sldId="613"/>
        </pc:sldMkLst>
      </pc:sldChg>
      <pc:sldChg chg="modSp mod modCm">
        <pc:chgData name="Shabna Aarthi" userId="0265aac9-e7e6-426e-9b0e-f1c998144a8e" providerId="ADAL" clId="{2ADD0239-0FC8-47B7-B780-91D52FD27D72}" dt="2022-02-11T03:38:54.224" v="278"/>
        <pc:sldMkLst>
          <pc:docMk/>
          <pc:sldMk cId="138980469" sldId="614"/>
        </pc:sldMkLst>
        <pc:spChg chg="mod">
          <ac:chgData name="Shabna Aarthi" userId="0265aac9-e7e6-426e-9b0e-f1c998144a8e" providerId="ADAL" clId="{2ADD0239-0FC8-47B7-B780-91D52FD27D72}" dt="2022-02-11T03:38:49.108" v="276" actId="1076"/>
          <ac:spMkLst>
            <pc:docMk/>
            <pc:sldMk cId="138980469" sldId="614"/>
            <ac:spMk id="13" creationId="{9D578056-3D8A-42D7-AFFC-D284EA55146B}"/>
          </ac:spMkLst>
        </pc:spChg>
      </pc:sldChg>
      <pc:sldChg chg="modCm">
        <pc:chgData name="Shabna Aarthi" userId="0265aac9-e7e6-426e-9b0e-f1c998144a8e" providerId="ADAL" clId="{2ADD0239-0FC8-47B7-B780-91D52FD27D72}" dt="2022-02-11T03:39:16.474" v="280"/>
        <pc:sldMkLst>
          <pc:docMk/>
          <pc:sldMk cId="949872470" sldId="640"/>
        </pc:sldMkLst>
      </pc:sldChg>
      <pc:sldChg chg="modSp mod">
        <pc:chgData name="Shabna Aarthi" userId="0265aac9-e7e6-426e-9b0e-f1c998144a8e" providerId="ADAL" clId="{2ADD0239-0FC8-47B7-B780-91D52FD27D72}" dt="2022-02-11T02:06:00.287" v="110" actId="400"/>
        <pc:sldMkLst>
          <pc:docMk/>
          <pc:sldMk cId="891974455" sldId="644"/>
        </pc:sldMkLst>
        <pc:spChg chg="mod">
          <ac:chgData name="Shabna Aarthi" userId="0265aac9-e7e6-426e-9b0e-f1c998144a8e" providerId="ADAL" clId="{2ADD0239-0FC8-47B7-B780-91D52FD27D72}" dt="2022-02-11T02:06:00.287" v="110" actId="400"/>
          <ac:spMkLst>
            <pc:docMk/>
            <pc:sldMk cId="891974455" sldId="644"/>
            <ac:spMk id="2" creationId="{8E03783C-0227-4661-BC65-9D0DFCE2545A}"/>
          </ac:spMkLst>
        </pc:spChg>
      </pc:sldChg>
      <pc:sldChg chg="modSp mod addCm">
        <pc:chgData name="Shabna Aarthi" userId="0265aac9-e7e6-426e-9b0e-f1c998144a8e" providerId="ADAL" clId="{2ADD0239-0FC8-47B7-B780-91D52FD27D72}" dt="2022-02-11T01:55:55.559" v="45"/>
        <pc:sldMkLst>
          <pc:docMk/>
          <pc:sldMk cId="3471145682" sldId="653"/>
        </pc:sldMkLst>
        <pc:spChg chg="mod">
          <ac:chgData name="Shabna Aarthi" userId="0265aac9-e7e6-426e-9b0e-f1c998144a8e" providerId="ADAL" clId="{2ADD0239-0FC8-47B7-B780-91D52FD27D72}" dt="2022-02-11T01:55:40.995" v="44" actId="20577"/>
          <ac:spMkLst>
            <pc:docMk/>
            <pc:sldMk cId="3471145682" sldId="653"/>
            <ac:spMk id="12" creationId="{3E374F63-A4FB-4D11-A441-F442ABEF5426}"/>
          </ac:spMkLst>
        </pc:spChg>
      </pc:sldChg>
      <pc:sldChg chg="modSp mod addCm modCm">
        <pc:chgData name="Shabna Aarthi" userId="0265aac9-e7e6-426e-9b0e-f1c998144a8e" providerId="ADAL" clId="{2ADD0239-0FC8-47B7-B780-91D52FD27D72}" dt="2022-02-11T02:01:02.908" v="67" actId="113"/>
        <pc:sldMkLst>
          <pc:docMk/>
          <pc:sldMk cId="1751008261" sldId="654"/>
        </pc:sldMkLst>
        <pc:spChg chg="mod">
          <ac:chgData name="Shabna Aarthi" userId="0265aac9-e7e6-426e-9b0e-f1c998144a8e" providerId="ADAL" clId="{2ADD0239-0FC8-47B7-B780-91D52FD27D72}" dt="2022-02-11T02:01:02.908" v="67" actId="113"/>
          <ac:spMkLst>
            <pc:docMk/>
            <pc:sldMk cId="1751008261" sldId="654"/>
            <ac:spMk id="6" creationId="{14D052B7-1D6C-49A3-9225-2EDC8994C34C}"/>
          </ac:spMkLst>
        </pc:spChg>
      </pc:sldChg>
      <pc:sldChg chg="modSp mod addCm modCm">
        <pc:chgData name="Shabna Aarthi" userId="0265aac9-e7e6-426e-9b0e-f1c998144a8e" providerId="ADAL" clId="{2ADD0239-0FC8-47B7-B780-91D52FD27D72}" dt="2022-02-11T02:08:40.764" v="125"/>
        <pc:sldMkLst>
          <pc:docMk/>
          <pc:sldMk cId="891974455" sldId="719"/>
        </pc:sldMkLst>
        <pc:spChg chg="mod">
          <ac:chgData name="Shabna Aarthi" userId="0265aac9-e7e6-426e-9b0e-f1c998144a8e" providerId="ADAL" clId="{2ADD0239-0FC8-47B7-B780-91D52FD27D72}" dt="2022-02-11T02:08:17.663" v="124" actId="207"/>
          <ac:spMkLst>
            <pc:docMk/>
            <pc:sldMk cId="891974455" sldId="719"/>
            <ac:spMk id="2" creationId="{8E03783C-0227-4661-BC65-9D0DFCE2545A}"/>
          </ac:spMkLst>
        </pc:spChg>
      </pc:sldChg>
      <pc:sldChg chg="modSp mod addCm">
        <pc:chgData name="Shabna Aarthi" userId="0265aac9-e7e6-426e-9b0e-f1c998144a8e" providerId="ADAL" clId="{2ADD0239-0FC8-47B7-B780-91D52FD27D72}" dt="2022-02-11T02:10:51.540" v="129"/>
        <pc:sldMkLst>
          <pc:docMk/>
          <pc:sldMk cId="891974455" sldId="720"/>
        </pc:sldMkLst>
        <pc:spChg chg="mod">
          <ac:chgData name="Shabna Aarthi" userId="0265aac9-e7e6-426e-9b0e-f1c998144a8e" providerId="ADAL" clId="{2ADD0239-0FC8-47B7-B780-91D52FD27D72}" dt="2022-02-11T02:10:28.976" v="128" actId="207"/>
          <ac:spMkLst>
            <pc:docMk/>
            <pc:sldMk cId="891974455" sldId="720"/>
            <ac:spMk id="2" creationId="{8E03783C-0227-4661-BC65-9D0DFCE2545A}"/>
          </ac:spMkLst>
        </pc:spChg>
      </pc:sldChg>
      <pc:sldChg chg="modSp mod addCm">
        <pc:chgData name="Shabna Aarthi" userId="0265aac9-e7e6-426e-9b0e-f1c998144a8e" providerId="ADAL" clId="{2ADD0239-0FC8-47B7-B780-91D52FD27D72}" dt="2022-02-11T03:20:22.152" v="161"/>
        <pc:sldMkLst>
          <pc:docMk/>
          <pc:sldMk cId="2548188883" sldId="723"/>
        </pc:sldMkLst>
        <pc:spChg chg="mod">
          <ac:chgData name="Shabna Aarthi" userId="0265aac9-e7e6-426e-9b0e-f1c998144a8e" providerId="ADAL" clId="{2ADD0239-0FC8-47B7-B780-91D52FD27D72}" dt="2022-02-11T03:19:46.783" v="160" actId="207"/>
          <ac:spMkLst>
            <pc:docMk/>
            <pc:sldMk cId="2548188883" sldId="723"/>
            <ac:spMk id="13" creationId="{C092AD55-273B-456F-B370-4F4CD20DFECC}"/>
          </ac:spMkLst>
        </pc:spChg>
      </pc:sldChg>
      <pc:sldChg chg="addCm">
        <pc:chgData name="Shabna Aarthi" userId="0265aac9-e7e6-426e-9b0e-f1c998144a8e" providerId="ADAL" clId="{2ADD0239-0FC8-47B7-B780-91D52FD27D72}" dt="2022-02-11T03:29:51.986" v="272"/>
        <pc:sldMkLst>
          <pc:docMk/>
          <pc:sldMk cId="405747370" sldId="734"/>
        </pc:sldMkLst>
      </pc:sldChg>
      <pc:sldChg chg="addCm">
        <pc:chgData name="Shabna Aarthi" userId="0265aac9-e7e6-426e-9b0e-f1c998144a8e" providerId="ADAL" clId="{2ADD0239-0FC8-47B7-B780-91D52FD27D72}" dt="2022-02-11T03:30:16.134" v="273"/>
        <pc:sldMkLst>
          <pc:docMk/>
          <pc:sldMk cId="405747370" sldId="735"/>
        </pc:sldMkLst>
      </pc:sldChg>
      <pc:sldChg chg="addCm">
        <pc:chgData name="Shabna Aarthi" userId="0265aac9-e7e6-426e-9b0e-f1c998144a8e" providerId="ADAL" clId="{2ADD0239-0FC8-47B7-B780-91D52FD27D72}" dt="2022-02-11T03:31:28.375" v="274"/>
        <pc:sldMkLst>
          <pc:docMk/>
          <pc:sldMk cId="405747370" sldId="736"/>
        </pc:sldMkLst>
      </pc:sldChg>
      <pc:sldChg chg="addCm">
        <pc:chgData name="Shabna Aarthi" userId="0265aac9-e7e6-426e-9b0e-f1c998144a8e" providerId="ADAL" clId="{2ADD0239-0FC8-47B7-B780-91D52FD27D72}" dt="2022-02-11T03:31:57.333" v="275"/>
        <pc:sldMkLst>
          <pc:docMk/>
          <pc:sldMk cId="405747370" sldId="737"/>
        </pc:sldMkLst>
      </pc:sldChg>
      <pc:sldChg chg="modSp mod">
        <pc:chgData name="Shabna Aarthi" userId="0265aac9-e7e6-426e-9b0e-f1c998144a8e" providerId="ADAL" clId="{2ADD0239-0FC8-47B7-B780-91D52FD27D72}" dt="2022-02-11T03:29:34.547" v="271" actId="20577"/>
        <pc:sldMkLst>
          <pc:docMk/>
          <pc:sldMk cId="630566394" sldId="746"/>
        </pc:sldMkLst>
        <pc:spChg chg="mod">
          <ac:chgData name="Shabna Aarthi" userId="0265aac9-e7e6-426e-9b0e-f1c998144a8e" providerId="ADAL" clId="{2ADD0239-0FC8-47B7-B780-91D52FD27D72}" dt="2022-02-11T03:29:34.547" v="271" actId="20577"/>
          <ac:spMkLst>
            <pc:docMk/>
            <pc:sldMk cId="630566394" sldId="746"/>
            <ac:spMk id="13" creationId="{C092AD55-273B-456F-B370-4F4CD20DFECC}"/>
          </ac:spMkLst>
        </pc:spChg>
      </pc:sldChg>
      <pc:sldChg chg="modSp mod addCm">
        <pc:chgData name="Shabna Aarthi" userId="0265aac9-e7e6-426e-9b0e-f1c998144a8e" providerId="ADAL" clId="{2ADD0239-0FC8-47B7-B780-91D52FD27D72}" dt="2022-02-11T02:04:41.132" v="97"/>
        <pc:sldMkLst>
          <pc:docMk/>
          <pc:sldMk cId="864344569" sldId="750"/>
        </pc:sldMkLst>
        <pc:spChg chg="mod">
          <ac:chgData name="Shabna Aarthi" userId="0265aac9-e7e6-426e-9b0e-f1c998144a8e" providerId="ADAL" clId="{2ADD0239-0FC8-47B7-B780-91D52FD27D72}" dt="2022-02-11T02:04:24.865" v="96" actId="207"/>
          <ac:spMkLst>
            <pc:docMk/>
            <pc:sldMk cId="864344569" sldId="750"/>
            <ac:spMk id="16" creationId="{4B49D485-B134-42DA-A435-0CCBF1DF01E3}"/>
          </ac:spMkLst>
        </pc:spChg>
      </pc:sldChg>
      <pc:sldChg chg="modSp mod addCm">
        <pc:chgData name="Shabna Aarthi" userId="0265aac9-e7e6-426e-9b0e-f1c998144a8e" providerId="ADAL" clId="{2ADD0239-0FC8-47B7-B780-91D52FD27D72}" dt="2022-02-11T01:52:53.331" v="3"/>
        <pc:sldMkLst>
          <pc:docMk/>
          <pc:sldMk cId="0" sldId="752"/>
        </pc:sldMkLst>
        <pc:spChg chg="mod">
          <ac:chgData name="Shabna Aarthi" userId="0265aac9-e7e6-426e-9b0e-f1c998144a8e" providerId="ADAL" clId="{2ADD0239-0FC8-47B7-B780-91D52FD27D72}" dt="2022-02-11T01:52:27.778" v="2" actId="1076"/>
          <ac:spMkLst>
            <pc:docMk/>
            <pc:sldMk cId="0" sldId="752"/>
            <ac:spMk id="7" creationId="{00000000-0000-0000-0000-000000000000}"/>
          </ac:spMkLst>
        </pc:spChg>
      </pc:sldChg>
      <pc:sldChg chg="addCm">
        <pc:chgData name="Shabna Aarthi" userId="0265aac9-e7e6-426e-9b0e-f1c998144a8e" providerId="ADAL" clId="{2ADD0239-0FC8-47B7-B780-91D52FD27D72}" dt="2022-02-11T02:09:13.835" v="126"/>
        <pc:sldMkLst>
          <pc:docMk/>
          <pc:sldMk cId="0" sldId="753"/>
        </pc:sldMkLst>
      </pc:sldChg>
      <pc:sldChg chg="modSp mod addCm">
        <pc:chgData name="Shabna Aarthi" userId="0265aac9-e7e6-426e-9b0e-f1c998144a8e" providerId="ADAL" clId="{2ADD0239-0FC8-47B7-B780-91D52FD27D72}" dt="2022-02-11T03:04:59.483" v="131"/>
        <pc:sldMkLst>
          <pc:docMk/>
          <pc:sldMk cId="891974455" sldId="754"/>
        </pc:sldMkLst>
        <pc:spChg chg="mod">
          <ac:chgData name="Shabna Aarthi" userId="0265aac9-e7e6-426e-9b0e-f1c998144a8e" providerId="ADAL" clId="{2ADD0239-0FC8-47B7-B780-91D52FD27D72}" dt="2022-02-11T03:04:31.231" v="130" actId="207"/>
          <ac:spMkLst>
            <pc:docMk/>
            <pc:sldMk cId="891974455" sldId="754"/>
            <ac:spMk id="2" creationId="{8E03783C-0227-4661-BC65-9D0DFCE2545A}"/>
          </ac:spMkLst>
        </pc:spChg>
      </pc:sldChg>
      <pc:sldChg chg="modSp mod addCm modCm">
        <pc:chgData name="Shabna Aarthi" userId="0265aac9-e7e6-426e-9b0e-f1c998144a8e" providerId="ADAL" clId="{2ADD0239-0FC8-47B7-B780-91D52FD27D72}" dt="2022-02-11T03:05:36.796" v="145"/>
        <pc:sldMkLst>
          <pc:docMk/>
          <pc:sldMk cId="891974455" sldId="755"/>
        </pc:sldMkLst>
        <pc:spChg chg="mod">
          <ac:chgData name="Shabna Aarthi" userId="0265aac9-e7e6-426e-9b0e-f1c998144a8e" providerId="ADAL" clId="{2ADD0239-0FC8-47B7-B780-91D52FD27D72}" dt="2022-02-11T03:05:23.123" v="144" actId="207"/>
          <ac:spMkLst>
            <pc:docMk/>
            <pc:sldMk cId="891974455" sldId="755"/>
            <ac:spMk id="2" creationId="{8E03783C-0227-4661-BC65-9D0DFCE2545A}"/>
          </ac:spMkLst>
        </pc:spChg>
      </pc:sldChg>
      <pc:sldChg chg="modSp mod addCm">
        <pc:chgData name="Shabna Aarthi" userId="0265aac9-e7e6-426e-9b0e-f1c998144a8e" providerId="ADAL" clId="{2ADD0239-0FC8-47B7-B780-91D52FD27D72}" dt="2022-02-11T03:19:01.876" v="159"/>
        <pc:sldMkLst>
          <pc:docMk/>
          <pc:sldMk cId="891974455" sldId="756"/>
        </pc:sldMkLst>
        <pc:spChg chg="mod">
          <ac:chgData name="Shabna Aarthi" userId="0265aac9-e7e6-426e-9b0e-f1c998144a8e" providerId="ADAL" clId="{2ADD0239-0FC8-47B7-B780-91D52FD27D72}" dt="2022-02-11T03:17:42.449" v="157" actId="207"/>
          <ac:spMkLst>
            <pc:docMk/>
            <pc:sldMk cId="891974455" sldId="756"/>
            <ac:spMk id="2" creationId="{8E03783C-0227-4661-BC65-9D0DFCE2545A}"/>
          </ac:spMkLst>
        </pc:spChg>
      </pc:sldChg>
      <pc:sldChg chg="modSp mod addCm modCm">
        <pc:chgData name="Shabna Aarthi" userId="0265aac9-e7e6-426e-9b0e-f1c998144a8e" providerId="ADAL" clId="{2ADD0239-0FC8-47B7-B780-91D52FD27D72}" dt="2022-02-11T03:14:09.403" v="156"/>
        <pc:sldMkLst>
          <pc:docMk/>
          <pc:sldMk cId="891974455" sldId="757"/>
        </pc:sldMkLst>
        <pc:spChg chg="mod">
          <ac:chgData name="Shabna Aarthi" userId="0265aac9-e7e6-426e-9b0e-f1c998144a8e" providerId="ADAL" clId="{2ADD0239-0FC8-47B7-B780-91D52FD27D72}" dt="2022-02-11T03:13:34.856" v="155" actId="207"/>
          <ac:spMkLst>
            <pc:docMk/>
            <pc:sldMk cId="891974455" sldId="757"/>
            <ac:spMk id="2" creationId="{8E03783C-0227-4661-BC65-9D0DFCE2545A}"/>
          </ac:spMkLst>
        </pc:spChg>
      </pc:sldChg>
      <pc:sldChg chg="modSp mod addCm">
        <pc:chgData name="Shabna Aarthi" userId="0265aac9-e7e6-426e-9b0e-f1c998144a8e" providerId="ADAL" clId="{2ADD0239-0FC8-47B7-B780-91D52FD27D72}" dt="2022-02-11T03:24:42.493" v="227" actId="400"/>
        <pc:sldMkLst>
          <pc:docMk/>
          <pc:sldMk cId="2548188883" sldId="758"/>
        </pc:sldMkLst>
        <pc:spChg chg="mod">
          <ac:chgData name="Shabna Aarthi" userId="0265aac9-e7e6-426e-9b0e-f1c998144a8e" providerId="ADAL" clId="{2ADD0239-0FC8-47B7-B780-91D52FD27D72}" dt="2022-02-11T03:24:42.493" v="227" actId="400"/>
          <ac:spMkLst>
            <pc:docMk/>
            <pc:sldMk cId="2548188883" sldId="758"/>
            <ac:spMk id="7" creationId="{B352363E-6819-4866-971B-16BCDBE03140}"/>
          </ac:spMkLst>
        </pc:spChg>
      </pc:sldChg>
      <pc:sldChg chg="delSp mod addCm modNotesTx">
        <pc:chgData name="Shabna Aarthi" userId="0265aac9-e7e6-426e-9b0e-f1c998144a8e" providerId="ADAL" clId="{2ADD0239-0FC8-47B7-B780-91D52FD27D72}" dt="2022-02-11T02:07:00.954" v="115" actId="478"/>
        <pc:sldMkLst>
          <pc:docMk/>
          <pc:sldMk cId="0" sldId="760"/>
        </pc:sldMkLst>
        <pc:spChg chg="del">
          <ac:chgData name="Shabna Aarthi" userId="0265aac9-e7e6-426e-9b0e-f1c998144a8e" providerId="ADAL" clId="{2ADD0239-0FC8-47B7-B780-91D52FD27D72}" dt="2022-02-11T02:07:00.954" v="115" actId="478"/>
          <ac:spMkLst>
            <pc:docMk/>
            <pc:sldMk cId="0" sldId="760"/>
            <ac:spMk id="5" creationId="{00000000-0000-0000-0000-000000000000}"/>
          </ac:spMkLst>
        </pc:spChg>
        <pc:spChg chg="del">
          <ac:chgData name="Shabna Aarthi" userId="0265aac9-e7e6-426e-9b0e-f1c998144a8e" providerId="ADAL" clId="{2ADD0239-0FC8-47B7-B780-91D52FD27D72}" dt="2022-02-11T02:07:00.954" v="115" actId="478"/>
          <ac:spMkLst>
            <pc:docMk/>
            <pc:sldMk cId="0" sldId="760"/>
            <ac:spMk id="6" creationId="{00000000-0000-0000-0000-000000000000}"/>
          </ac:spMkLst>
        </pc:spChg>
        <pc:spChg chg="del">
          <ac:chgData name="Shabna Aarthi" userId="0265aac9-e7e6-426e-9b0e-f1c998144a8e" providerId="ADAL" clId="{2ADD0239-0FC8-47B7-B780-91D52FD27D72}" dt="2022-02-11T02:07:00.954" v="115" actId="478"/>
          <ac:spMkLst>
            <pc:docMk/>
            <pc:sldMk cId="0" sldId="760"/>
            <ac:spMk id="7" creationId="{00000000-0000-0000-0000-000000000000}"/>
          </ac:spMkLst>
        </pc:spChg>
        <pc:spChg chg="del">
          <ac:chgData name="Shabna Aarthi" userId="0265aac9-e7e6-426e-9b0e-f1c998144a8e" providerId="ADAL" clId="{2ADD0239-0FC8-47B7-B780-91D52FD27D72}" dt="2022-02-11T02:07:00.954" v="115" actId="478"/>
          <ac:spMkLst>
            <pc:docMk/>
            <pc:sldMk cId="0" sldId="760"/>
            <ac:spMk id="8" creationId="{00000000-0000-0000-0000-000000000000}"/>
          </ac:spMkLst>
        </pc:spChg>
        <pc:spChg chg="del">
          <ac:chgData name="Shabna Aarthi" userId="0265aac9-e7e6-426e-9b0e-f1c998144a8e" providerId="ADAL" clId="{2ADD0239-0FC8-47B7-B780-91D52FD27D72}" dt="2022-02-11T02:07:00.954" v="115" actId="478"/>
          <ac:spMkLst>
            <pc:docMk/>
            <pc:sldMk cId="0" sldId="760"/>
            <ac:spMk id="9" creationId="{00000000-0000-0000-0000-000000000000}"/>
          </ac:spMkLst>
        </pc:spChg>
        <pc:spChg chg="del">
          <ac:chgData name="Shabna Aarthi" userId="0265aac9-e7e6-426e-9b0e-f1c998144a8e" providerId="ADAL" clId="{2ADD0239-0FC8-47B7-B780-91D52FD27D72}" dt="2022-02-11T02:07:00.954" v="115" actId="478"/>
          <ac:spMkLst>
            <pc:docMk/>
            <pc:sldMk cId="0" sldId="760"/>
            <ac:spMk id="10" creationId="{00000000-0000-0000-0000-000000000000}"/>
          </ac:spMkLst>
        </pc:spChg>
        <pc:spChg chg="del">
          <ac:chgData name="Shabna Aarthi" userId="0265aac9-e7e6-426e-9b0e-f1c998144a8e" providerId="ADAL" clId="{2ADD0239-0FC8-47B7-B780-91D52FD27D72}" dt="2022-02-11T02:07:00.954" v="115" actId="478"/>
          <ac:spMkLst>
            <pc:docMk/>
            <pc:sldMk cId="0" sldId="760"/>
            <ac:spMk id="14" creationId="{00000000-0000-0000-0000-000000000000}"/>
          </ac:spMkLst>
        </pc:spChg>
        <pc:spChg chg="del">
          <ac:chgData name="Shabna Aarthi" userId="0265aac9-e7e6-426e-9b0e-f1c998144a8e" providerId="ADAL" clId="{2ADD0239-0FC8-47B7-B780-91D52FD27D72}" dt="2022-02-11T02:07:00.954" v="115" actId="478"/>
          <ac:spMkLst>
            <pc:docMk/>
            <pc:sldMk cId="0" sldId="760"/>
            <ac:spMk id="15" creationId="{00000000-0000-0000-0000-000000000000}"/>
          </ac:spMkLst>
        </pc:spChg>
        <pc:cxnChg chg="del">
          <ac:chgData name="Shabna Aarthi" userId="0265aac9-e7e6-426e-9b0e-f1c998144a8e" providerId="ADAL" clId="{2ADD0239-0FC8-47B7-B780-91D52FD27D72}" dt="2022-02-11T02:07:00.954" v="115" actId="478"/>
          <ac:cxnSpMkLst>
            <pc:docMk/>
            <pc:sldMk cId="0" sldId="760"/>
            <ac:cxnSpMk id="17" creationId="{00000000-0000-0000-0000-000000000000}"/>
          </ac:cxnSpMkLst>
        </pc:cxnChg>
        <pc:cxnChg chg="del">
          <ac:chgData name="Shabna Aarthi" userId="0265aac9-e7e6-426e-9b0e-f1c998144a8e" providerId="ADAL" clId="{2ADD0239-0FC8-47B7-B780-91D52FD27D72}" dt="2022-02-11T02:07:00.954" v="115" actId="478"/>
          <ac:cxnSpMkLst>
            <pc:docMk/>
            <pc:sldMk cId="0" sldId="760"/>
            <ac:cxnSpMk id="23" creationId="{00000000-0000-0000-0000-000000000000}"/>
          </ac:cxnSpMkLst>
        </pc:cxnChg>
        <pc:cxnChg chg="del">
          <ac:chgData name="Shabna Aarthi" userId="0265aac9-e7e6-426e-9b0e-f1c998144a8e" providerId="ADAL" clId="{2ADD0239-0FC8-47B7-B780-91D52FD27D72}" dt="2022-02-11T02:07:00.954" v="115" actId="478"/>
          <ac:cxnSpMkLst>
            <pc:docMk/>
            <pc:sldMk cId="0" sldId="760"/>
            <ac:cxnSpMk id="24" creationId="{00000000-0000-0000-0000-000000000000}"/>
          </ac:cxnSpMkLst>
        </pc:cxnChg>
        <pc:cxnChg chg="del">
          <ac:chgData name="Shabna Aarthi" userId="0265aac9-e7e6-426e-9b0e-f1c998144a8e" providerId="ADAL" clId="{2ADD0239-0FC8-47B7-B780-91D52FD27D72}" dt="2022-02-11T02:07:00.954" v="115" actId="478"/>
          <ac:cxnSpMkLst>
            <pc:docMk/>
            <pc:sldMk cId="0" sldId="760"/>
            <ac:cxnSpMk id="25" creationId="{00000000-0000-0000-0000-000000000000}"/>
          </ac:cxnSpMkLst>
        </pc:cxnChg>
      </pc:sldChg>
      <pc:sldChg chg="modSp mod modCm">
        <pc:chgData name="Shabna Aarthi" userId="0265aac9-e7e6-426e-9b0e-f1c998144a8e" providerId="ADAL" clId="{2ADD0239-0FC8-47B7-B780-91D52FD27D72}" dt="2022-02-11T02:05:03.079" v="108" actId="113"/>
        <pc:sldMkLst>
          <pc:docMk/>
          <pc:sldMk cId="864344569" sldId="762"/>
        </pc:sldMkLst>
        <pc:spChg chg="mod">
          <ac:chgData name="Shabna Aarthi" userId="0265aac9-e7e6-426e-9b0e-f1c998144a8e" providerId="ADAL" clId="{2ADD0239-0FC8-47B7-B780-91D52FD27D72}" dt="2022-02-11T02:05:03.079" v="108" actId="113"/>
          <ac:spMkLst>
            <pc:docMk/>
            <pc:sldMk cId="864344569" sldId="762"/>
            <ac:spMk id="13" creationId="{C092AD55-273B-456F-B370-4F4CD20DFECC}"/>
          </ac:spMkLst>
        </pc:spChg>
      </pc:sldChg>
      <pc:sldChg chg="modSp mod addCm">
        <pc:chgData name="Shabna Aarthi" userId="0265aac9-e7e6-426e-9b0e-f1c998144a8e" providerId="ADAL" clId="{2ADD0239-0FC8-47B7-B780-91D52FD27D72}" dt="2022-02-11T03:25:55.090" v="240"/>
        <pc:sldMkLst>
          <pc:docMk/>
          <pc:sldMk cId="2548188883" sldId="763"/>
        </pc:sldMkLst>
        <pc:spChg chg="mod">
          <ac:chgData name="Shabna Aarthi" userId="0265aac9-e7e6-426e-9b0e-f1c998144a8e" providerId="ADAL" clId="{2ADD0239-0FC8-47B7-B780-91D52FD27D72}" dt="2022-02-11T03:25:33.765" v="239" actId="6549"/>
          <ac:spMkLst>
            <pc:docMk/>
            <pc:sldMk cId="2548188883" sldId="763"/>
            <ac:spMk id="7" creationId="{B352363E-6819-4866-971B-16BCDBE03140}"/>
          </ac:spMkLst>
        </pc:spChg>
      </pc:sldChg>
      <pc:sldChg chg="addSp delSp modSp new mod addCm modCm">
        <pc:chgData name="Shabna Aarthi" userId="0265aac9-e7e6-426e-9b0e-f1c998144a8e" providerId="ADAL" clId="{2ADD0239-0FC8-47B7-B780-91D52FD27D72}" dt="2022-02-11T02:09:49.432" v="127"/>
        <pc:sldMkLst>
          <pc:docMk/>
          <pc:sldMk cId="2911416165" sldId="764"/>
        </pc:sldMkLst>
        <pc:spChg chg="del">
          <ac:chgData name="Shabna Aarthi" userId="0265aac9-e7e6-426e-9b0e-f1c998144a8e" providerId="ADAL" clId="{2ADD0239-0FC8-47B7-B780-91D52FD27D72}" dt="2022-02-11T02:06:54.543" v="114" actId="478"/>
          <ac:spMkLst>
            <pc:docMk/>
            <pc:sldMk cId="2911416165" sldId="764"/>
            <ac:spMk id="2" creationId="{86237D69-E751-4593-8427-93ECE4C78878}"/>
          </ac:spMkLst>
        </pc:spChg>
        <pc:spChg chg="add mod">
          <ac:chgData name="Shabna Aarthi" userId="0265aac9-e7e6-426e-9b0e-f1c998144a8e" providerId="ADAL" clId="{2ADD0239-0FC8-47B7-B780-91D52FD27D72}" dt="2022-02-11T02:06:50.643" v="113"/>
          <ac:spMkLst>
            <pc:docMk/>
            <pc:sldMk cId="2911416165" sldId="764"/>
            <ac:spMk id="3" creationId="{FEB6FFF3-60CF-4A4D-B18B-514DCA760607}"/>
          </ac:spMkLst>
        </pc:spChg>
        <pc:spChg chg="add mod">
          <ac:chgData name="Shabna Aarthi" userId="0265aac9-e7e6-426e-9b0e-f1c998144a8e" providerId="ADAL" clId="{2ADD0239-0FC8-47B7-B780-91D52FD27D72}" dt="2022-02-11T02:06:50.643" v="113"/>
          <ac:spMkLst>
            <pc:docMk/>
            <pc:sldMk cId="2911416165" sldId="764"/>
            <ac:spMk id="4" creationId="{15BBF7A6-4605-4189-8433-3452A20B42EF}"/>
          </ac:spMkLst>
        </pc:spChg>
        <pc:spChg chg="add mod">
          <ac:chgData name="Shabna Aarthi" userId="0265aac9-e7e6-426e-9b0e-f1c998144a8e" providerId="ADAL" clId="{2ADD0239-0FC8-47B7-B780-91D52FD27D72}" dt="2022-02-11T02:06:50.643" v="113"/>
          <ac:spMkLst>
            <pc:docMk/>
            <pc:sldMk cId="2911416165" sldId="764"/>
            <ac:spMk id="5" creationId="{81DED2BD-34D3-45E9-8C67-969D967045C4}"/>
          </ac:spMkLst>
        </pc:spChg>
        <pc:spChg chg="add mod">
          <ac:chgData name="Shabna Aarthi" userId="0265aac9-e7e6-426e-9b0e-f1c998144a8e" providerId="ADAL" clId="{2ADD0239-0FC8-47B7-B780-91D52FD27D72}" dt="2022-02-11T02:06:50.643" v="113"/>
          <ac:spMkLst>
            <pc:docMk/>
            <pc:sldMk cId="2911416165" sldId="764"/>
            <ac:spMk id="6" creationId="{48C22CBE-13C9-47DE-BEFC-DC545B7C9CF1}"/>
          </ac:spMkLst>
        </pc:spChg>
        <pc:spChg chg="add mod">
          <ac:chgData name="Shabna Aarthi" userId="0265aac9-e7e6-426e-9b0e-f1c998144a8e" providerId="ADAL" clId="{2ADD0239-0FC8-47B7-B780-91D52FD27D72}" dt="2022-02-11T02:06:50.643" v="113"/>
          <ac:spMkLst>
            <pc:docMk/>
            <pc:sldMk cId="2911416165" sldId="764"/>
            <ac:spMk id="7" creationId="{9D2288D2-80DC-49CD-A23A-077560D63CC6}"/>
          </ac:spMkLst>
        </pc:spChg>
        <pc:spChg chg="add mod">
          <ac:chgData name="Shabna Aarthi" userId="0265aac9-e7e6-426e-9b0e-f1c998144a8e" providerId="ADAL" clId="{2ADD0239-0FC8-47B7-B780-91D52FD27D72}" dt="2022-02-11T02:06:50.643" v="113"/>
          <ac:spMkLst>
            <pc:docMk/>
            <pc:sldMk cId="2911416165" sldId="764"/>
            <ac:spMk id="8" creationId="{675E2D90-D5AD-43E2-8FFC-DBDBE934EEB3}"/>
          </ac:spMkLst>
        </pc:spChg>
        <pc:spChg chg="add mod">
          <ac:chgData name="Shabna Aarthi" userId="0265aac9-e7e6-426e-9b0e-f1c998144a8e" providerId="ADAL" clId="{2ADD0239-0FC8-47B7-B780-91D52FD27D72}" dt="2022-02-11T02:06:50.643" v="113"/>
          <ac:spMkLst>
            <pc:docMk/>
            <pc:sldMk cId="2911416165" sldId="764"/>
            <ac:spMk id="9" creationId="{4D9BFA30-C73D-4EB2-A84B-42F3D7AACC13}"/>
          </ac:spMkLst>
        </pc:spChg>
        <pc:spChg chg="add mod">
          <ac:chgData name="Shabna Aarthi" userId="0265aac9-e7e6-426e-9b0e-f1c998144a8e" providerId="ADAL" clId="{2ADD0239-0FC8-47B7-B780-91D52FD27D72}" dt="2022-02-11T02:06:50.643" v="113"/>
          <ac:spMkLst>
            <pc:docMk/>
            <pc:sldMk cId="2911416165" sldId="764"/>
            <ac:spMk id="10" creationId="{41437ADD-2A15-436C-BE8E-B7461DAF2DF7}"/>
          </ac:spMkLst>
        </pc:spChg>
        <pc:cxnChg chg="add mod">
          <ac:chgData name="Shabna Aarthi" userId="0265aac9-e7e6-426e-9b0e-f1c998144a8e" providerId="ADAL" clId="{2ADD0239-0FC8-47B7-B780-91D52FD27D72}" dt="2022-02-11T02:06:50.643" v="113"/>
          <ac:cxnSpMkLst>
            <pc:docMk/>
            <pc:sldMk cId="2911416165" sldId="764"/>
            <ac:cxnSpMk id="11" creationId="{CECEB38D-FC0C-4FF0-8EE9-B0DCA1D3CF1B}"/>
          </ac:cxnSpMkLst>
        </pc:cxnChg>
        <pc:cxnChg chg="add mod">
          <ac:chgData name="Shabna Aarthi" userId="0265aac9-e7e6-426e-9b0e-f1c998144a8e" providerId="ADAL" clId="{2ADD0239-0FC8-47B7-B780-91D52FD27D72}" dt="2022-02-11T02:06:50.643" v="113"/>
          <ac:cxnSpMkLst>
            <pc:docMk/>
            <pc:sldMk cId="2911416165" sldId="764"/>
            <ac:cxnSpMk id="12" creationId="{C8601C11-555D-410F-85F6-49E23B724CFE}"/>
          </ac:cxnSpMkLst>
        </pc:cxnChg>
        <pc:cxnChg chg="add mod">
          <ac:chgData name="Shabna Aarthi" userId="0265aac9-e7e6-426e-9b0e-f1c998144a8e" providerId="ADAL" clId="{2ADD0239-0FC8-47B7-B780-91D52FD27D72}" dt="2022-02-11T02:06:50.643" v="113"/>
          <ac:cxnSpMkLst>
            <pc:docMk/>
            <pc:sldMk cId="2911416165" sldId="764"/>
            <ac:cxnSpMk id="13" creationId="{4B1A8F22-5009-44BE-82EE-AA146D249CED}"/>
          </ac:cxnSpMkLst>
        </pc:cxnChg>
        <pc:cxnChg chg="add mod">
          <ac:chgData name="Shabna Aarthi" userId="0265aac9-e7e6-426e-9b0e-f1c998144a8e" providerId="ADAL" clId="{2ADD0239-0FC8-47B7-B780-91D52FD27D72}" dt="2022-02-11T02:06:50.643" v="113"/>
          <ac:cxnSpMkLst>
            <pc:docMk/>
            <pc:sldMk cId="2911416165" sldId="764"/>
            <ac:cxnSpMk id="14" creationId="{94EB5593-8392-46AE-A5F6-F84C0DF39BED}"/>
          </ac:cxnSpMkLst>
        </pc:cxnChg>
      </pc:sldChg>
    </pc:docChg>
  </pc:docChgLst>
  <pc:docChgLst>
    <pc:chgData name="Deepika Dhiria" userId="S::deepika.dhiria@symphonize.com::5f6cfdef-bf37-4b6c-8794-2f602d239e85" providerId="AD" clId="Web-{78A2AFD0-C252-BE50-7F5D-DE95C5D6B86C}"/>
    <pc:docChg chg="modSld">
      <pc:chgData name="Deepika Dhiria" userId="S::deepika.dhiria@symphonize.com::5f6cfdef-bf37-4b6c-8794-2f602d239e85" providerId="AD" clId="Web-{78A2AFD0-C252-BE50-7F5D-DE95C5D6B86C}" dt="2022-03-14T09:46:52.180" v="4" actId="1076"/>
      <pc:docMkLst>
        <pc:docMk/>
      </pc:docMkLst>
      <pc:sldChg chg="modSp">
        <pc:chgData name="Deepika Dhiria" userId="S::deepika.dhiria@symphonize.com::5f6cfdef-bf37-4b6c-8794-2f602d239e85" providerId="AD" clId="Web-{78A2AFD0-C252-BE50-7F5D-DE95C5D6B86C}" dt="2022-03-14T09:38:12.855" v="1" actId="1076"/>
        <pc:sldMkLst>
          <pc:docMk/>
          <pc:sldMk cId="0" sldId="405"/>
        </pc:sldMkLst>
        <pc:spChg chg="mod">
          <ac:chgData name="Deepika Dhiria" userId="S::deepika.dhiria@symphonize.com::5f6cfdef-bf37-4b6c-8794-2f602d239e85" providerId="AD" clId="Web-{78A2AFD0-C252-BE50-7F5D-DE95C5D6B86C}" dt="2022-03-14T09:38:12.855" v="1" actId="1076"/>
          <ac:spMkLst>
            <pc:docMk/>
            <pc:sldMk cId="0" sldId="405"/>
            <ac:spMk id="5" creationId="{00000000-0000-0000-0000-000000000000}"/>
          </ac:spMkLst>
        </pc:spChg>
      </pc:sldChg>
      <pc:sldChg chg="modSp">
        <pc:chgData name="Deepika Dhiria" userId="S::deepika.dhiria@symphonize.com::5f6cfdef-bf37-4b6c-8794-2f602d239e85" providerId="AD" clId="Web-{78A2AFD0-C252-BE50-7F5D-DE95C5D6B86C}" dt="2022-03-14T09:37:58.541" v="0" actId="1076"/>
        <pc:sldMkLst>
          <pc:docMk/>
          <pc:sldMk cId="1833610140" sldId="615"/>
        </pc:sldMkLst>
        <pc:spChg chg="mod">
          <ac:chgData name="Deepika Dhiria" userId="S::deepika.dhiria@symphonize.com::5f6cfdef-bf37-4b6c-8794-2f602d239e85" providerId="AD" clId="Web-{78A2AFD0-C252-BE50-7F5D-DE95C5D6B86C}" dt="2022-03-14T09:37:58.541" v="0" actId="1076"/>
          <ac:spMkLst>
            <pc:docMk/>
            <pc:sldMk cId="1833610140" sldId="615"/>
            <ac:spMk id="18" creationId="{309FA8E0-BED1-4269-B1DF-70A9C0252829}"/>
          </ac:spMkLst>
        </pc:spChg>
      </pc:sldChg>
      <pc:sldChg chg="modSp">
        <pc:chgData name="Deepika Dhiria" userId="S::deepika.dhiria@symphonize.com::5f6cfdef-bf37-4b6c-8794-2f602d239e85" providerId="AD" clId="Web-{78A2AFD0-C252-BE50-7F5D-DE95C5D6B86C}" dt="2022-03-14T09:46:52.180" v="4" actId="1076"/>
        <pc:sldMkLst>
          <pc:docMk/>
          <pc:sldMk cId="0" sldId="766"/>
        </pc:sldMkLst>
        <pc:spChg chg="mod">
          <ac:chgData name="Deepika Dhiria" userId="S::deepika.dhiria@symphonize.com::5f6cfdef-bf37-4b6c-8794-2f602d239e85" providerId="AD" clId="Web-{78A2AFD0-C252-BE50-7F5D-DE95C5D6B86C}" dt="2022-03-14T09:46:52.180" v="4" actId="1076"/>
          <ac:spMkLst>
            <pc:docMk/>
            <pc:sldMk cId="0" sldId="766"/>
            <ac:spMk id="5" creationId="{00000000-0000-0000-0000-000000000000}"/>
          </ac:spMkLst>
        </pc:spChg>
      </pc:sldChg>
    </pc:docChg>
  </pc:docChgLst>
  <pc:docChgLst>
    <pc:chgData name="Deepika Dhiria" userId="S::deepika.dhiria@symphonize.com::5f6cfdef-bf37-4b6c-8794-2f602d239e85" providerId="AD" clId="Web-{8501AAA0-BBAA-B7EC-89D3-7C61ADAFF641}"/>
    <pc:docChg chg="addSld delSld modSld sldOrd">
      <pc:chgData name="Deepika Dhiria" userId="S::deepika.dhiria@symphonize.com::5f6cfdef-bf37-4b6c-8794-2f602d239e85" providerId="AD" clId="Web-{8501AAA0-BBAA-B7EC-89D3-7C61ADAFF641}" dt="2022-01-31T05:48:01.423" v="1141"/>
      <pc:docMkLst>
        <pc:docMk/>
      </pc:docMkLst>
      <pc:sldChg chg="modSp">
        <pc:chgData name="Deepika Dhiria" userId="S::deepika.dhiria@symphonize.com::5f6cfdef-bf37-4b6c-8794-2f602d239e85" providerId="AD" clId="Web-{8501AAA0-BBAA-B7EC-89D3-7C61ADAFF641}" dt="2022-01-31T05:32:23.587" v="1081" actId="20577"/>
        <pc:sldMkLst>
          <pc:docMk/>
          <pc:sldMk cId="3510377245" sldId="597"/>
        </pc:sldMkLst>
        <pc:spChg chg="mod">
          <ac:chgData name="Deepika Dhiria" userId="S::deepika.dhiria@symphonize.com::5f6cfdef-bf37-4b6c-8794-2f602d239e85" providerId="AD" clId="Web-{8501AAA0-BBAA-B7EC-89D3-7C61ADAFF641}" dt="2022-01-31T05:32:23.587" v="1081" actId="20577"/>
          <ac:spMkLst>
            <pc:docMk/>
            <pc:sldMk cId="3510377245" sldId="597"/>
            <ac:spMk id="3" creationId="{04AF1736-E7FD-4AB0-AA3A-2267D0D1D0A1}"/>
          </ac:spMkLst>
        </pc:spChg>
      </pc:sldChg>
      <pc:sldChg chg="addCm">
        <pc:chgData name="Deepika Dhiria" userId="S::deepika.dhiria@symphonize.com::5f6cfdef-bf37-4b6c-8794-2f602d239e85" providerId="AD" clId="Web-{8501AAA0-BBAA-B7EC-89D3-7C61ADAFF641}" dt="2022-01-31T05:48:01.423" v="1141"/>
        <pc:sldMkLst>
          <pc:docMk/>
          <pc:sldMk cId="138980469" sldId="614"/>
        </pc:sldMkLst>
      </pc:sldChg>
      <pc:sldChg chg="addSp modSp modCm modNotes">
        <pc:chgData name="Deepika Dhiria" userId="S::deepika.dhiria@symphonize.com::5f6cfdef-bf37-4b6c-8794-2f602d239e85" providerId="AD" clId="Web-{8501AAA0-BBAA-B7EC-89D3-7C61ADAFF641}" dt="2022-01-31T04:52:32.816" v="712" actId="1076"/>
        <pc:sldMkLst>
          <pc:docMk/>
          <pc:sldMk cId="1833610140" sldId="615"/>
        </pc:sldMkLst>
        <pc:spChg chg="mod">
          <ac:chgData name="Deepika Dhiria" userId="S::deepika.dhiria@symphonize.com::5f6cfdef-bf37-4b6c-8794-2f602d239e85" providerId="AD" clId="Web-{8501AAA0-BBAA-B7EC-89D3-7C61ADAFF641}" dt="2022-01-31T04:52:32.816" v="712" actId="1076"/>
          <ac:spMkLst>
            <pc:docMk/>
            <pc:sldMk cId="1833610140" sldId="615"/>
            <ac:spMk id="2" creationId="{9D82A651-A3CB-4B52-A400-388226FAB207}"/>
          </ac:spMkLst>
        </pc:spChg>
        <pc:spChg chg="mod">
          <ac:chgData name="Deepika Dhiria" userId="S::deepika.dhiria@symphonize.com::5f6cfdef-bf37-4b6c-8794-2f602d239e85" providerId="AD" clId="Web-{8501AAA0-BBAA-B7EC-89D3-7C61ADAFF641}" dt="2022-01-31T04:31:59.152" v="7"/>
          <ac:spMkLst>
            <pc:docMk/>
            <pc:sldMk cId="1833610140" sldId="615"/>
            <ac:spMk id="8" creationId="{8BA528D6-9993-4C16-801D-97DF04F5A24A}"/>
          </ac:spMkLst>
        </pc:spChg>
        <pc:spChg chg="mod">
          <ac:chgData name="Deepika Dhiria" userId="S::deepika.dhiria@symphonize.com::5f6cfdef-bf37-4b6c-8794-2f602d239e85" providerId="AD" clId="Web-{8501AAA0-BBAA-B7EC-89D3-7C61ADAFF641}" dt="2022-01-31T04:35:36.950" v="369" actId="20577"/>
          <ac:spMkLst>
            <pc:docMk/>
            <pc:sldMk cId="1833610140" sldId="615"/>
            <ac:spMk id="18" creationId="{309FA8E0-BED1-4269-B1DF-70A9C0252829}"/>
          </ac:spMkLst>
        </pc:spChg>
        <pc:spChg chg="add mod">
          <ac:chgData name="Deepika Dhiria" userId="S::deepika.dhiria@symphonize.com::5f6cfdef-bf37-4b6c-8794-2f602d239e85" providerId="AD" clId="Web-{8501AAA0-BBAA-B7EC-89D3-7C61ADAFF641}" dt="2022-01-31T04:34:50.509" v="344" actId="20577"/>
          <ac:spMkLst>
            <pc:docMk/>
            <pc:sldMk cId="1833610140" sldId="615"/>
            <ac:spMk id="24" creationId="{DC09E6B3-E4B9-484A-851B-0177C30810F8}"/>
          </ac:spMkLst>
        </pc:spChg>
        <pc:spChg chg="mod">
          <ac:chgData name="Deepika Dhiria" userId="S::deepika.dhiria@symphonize.com::5f6cfdef-bf37-4b6c-8794-2f602d239e85" providerId="AD" clId="Web-{8501AAA0-BBAA-B7EC-89D3-7C61ADAFF641}" dt="2022-01-31T04:32:35.467" v="104" actId="1076"/>
          <ac:spMkLst>
            <pc:docMk/>
            <pc:sldMk cId="1833610140" sldId="615"/>
            <ac:spMk id="25" creationId="{00000000-0000-0000-0000-000000000000}"/>
          </ac:spMkLst>
        </pc:spChg>
        <pc:spChg chg="mod">
          <ac:chgData name="Deepika Dhiria" userId="S::deepika.dhiria@symphonize.com::5f6cfdef-bf37-4b6c-8794-2f602d239e85" providerId="AD" clId="Web-{8501AAA0-BBAA-B7EC-89D3-7C61ADAFF641}" dt="2022-01-31T04:33:41.065" v="205" actId="1076"/>
          <ac:spMkLst>
            <pc:docMk/>
            <pc:sldMk cId="1833610140" sldId="615"/>
            <ac:spMk id="26" creationId="{C1C1520F-70F2-4394-9FA6-5CD74BC4A6FB}"/>
          </ac:spMkLst>
        </pc:spChg>
        <pc:spChg chg="mod">
          <ac:chgData name="Deepika Dhiria" userId="S::deepika.dhiria@symphonize.com::5f6cfdef-bf37-4b6c-8794-2f602d239e85" providerId="AD" clId="Web-{8501AAA0-BBAA-B7EC-89D3-7C61ADAFF641}" dt="2022-01-31T04:33:19.423" v="175" actId="20577"/>
          <ac:spMkLst>
            <pc:docMk/>
            <pc:sldMk cId="1833610140" sldId="615"/>
            <ac:spMk id="27" creationId="{D2CF3ECA-2437-4706-81F1-76C00F142483}"/>
          </ac:spMkLst>
        </pc:spChg>
        <pc:spChg chg="mod">
          <ac:chgData name="Deepika Dhiria" userId="S::deepika.dhiria@symphonize.com::5f6cfdef-bf37-4b6c-8794-2f602d239e85" providerId="AD" clId="Web-{8501AAA0-BBAA-B7EC-89D3-7C61ADAFF641}" dt="2022-01-31T04:34:30.599" v="290" actId="20577"/>
          <ac:spMkLst>
            <pc:docMk/>
            <pc:sldMk cId="1833610140" sldId="615"/>
            <ac:spMk id="28" creationId="{68B5738E-0055-48C6-921E-C508D3E8C5C0}"/>
          </ac:spMkLst>
        </pc:spChg>
      </pc:sldChg>
      <pc:sldChg chg="modCm">
        <pc:chgData name="Deepika Dhiria" userId="S::deepika.dhiria@symphonize.com::5f6cfdef-bf37-4b6c-8794-2f602d239e85" providerId="AD" clId="Web-{8501AAA0-BBAA-B7EC-89D3-7C61ADAFF641}" dt="2022-01-31T05:25:29.028" v="1067"/>
        <pc:sldMkLst>
          <pc:docMk/>
          <pc:sldMk cId="949872470" sldId="640"/>
        </pc:sldMkLst>
      </pc:sldChg>
      <pc:sldChg chg="modSp modCm">
        <pc:chgData name="Deepika Dhiria" userId="S::deepika.dhiria@symphonize.com::5f6cfdef-bf37-4b6c-8794-2f602d239e85" providerId="AD" clId="Web-{8501AAA0-BBAA-B7EC-89D3-7C61ADAFF641}" dt="2022-01-31T04:41:04.550" v="519" actId="20577"/>
        <pc:sldMkLst>
          <pc:docMk/>
          <pc:sldMk cId="891974455" sldId="644"/>
        </pc:sldMkLst>
        <pc:spChg chg="mod">
          <ac:chgData name="Deepika Dhiria" userId="S::deepika.dhiria@symphonize.com::5f6cfdef-bf37-4b6c-8794-2f602d239e85" providerId="AD" clId="Web-{8501AAA0-BBAA-B7EC-89D3-7C61ADAFF641}" dt="2022-01-31T04:41:04.550" v="519" actId="20577"/>
          <ac:spMkLst>
            <pc:docMk/>
            <pc:sldMk cId="891974455" sldId="644"/>
            <ac:spMk id="2" creationId="{8E03783C-0227-4661-BC65-9D0DFCE2545A}"/>
          </ac:spMkLst>
        </pc:spChg>
      </pc:sldChg>
      <pc:sldChg chg="modCm">
        <pc:chgData name="Deepika Dhiria" userId="S::deepika.dhiria@symphonize.com::5f6cfdef-bf37-4b6c-8794-2f602d239e85" providerId="AD" clId="Web-{8501AAA0-BBAA-B7EC-89D3-7C61ADAFF641}" dt="2022-01-31T04:31:11.368" v="0"/>
        <pc:sldMkLst>
          <pc:docMk/>
          <pc:sldMk cId="2259596646" sldId="652"/>
        </pc:sldMkLst>
      </pc:sldChg>
      <pc:sldChg chg="modSp modCm">
        <pc:chgData name="Deepika Dhiria" userId="S::deepika.dhiria@symphonize.com::5f6cfdef-bf37-4b6c-8794-2f602d239e85" providerId="AD" clId="Web-{8501AAA0-BBAA-B7EC-89D3-7C61ADAFF641}" dt="2022-01-31T05:32:47.588" v="1096" actId="20577"/>
        <pc:sldMkLst>
          <pc:docMk/>
          <pc:sldMk cId="1751008261" sldId="654"/>
        </pc:sldMkLst>
        <pc:spChg chg="mod">
          <ac:chgData name="Deepika Dhiria" userId="S::deepika.dhiria@symphonize.com::5f6cfdef-bf37-4b6c-8794-2f602d239e85" providerId="AD" clId="Web-{8501AAA0-BBAA-B7EC-89D3-7C61ADAFF641}" dt="2022-01-31T05:32:47.588" v="1096" actId="20577"/>
          <ac:spMkLst>
            <pc:docMk/>
            <pc:sldMk cId="1751008261" sldId="654"/>
            <ac:spMk id="2" creationId="{227E8BBA-D93A-4880-8B15-A1D490F76A03}"/>
          </ac:spMkLst>
        </pc:spChg>
      </pc:sldChg>
      <pc:sldChg chg="modCm">
        <pc:chgData name="Deepika Dhiria" userId="S::deepika.dhiria@symphonize.com::5f6cfdef-bf37-4b6c-8794-2f602d239e85" providerId="AD" clId="Web-{8501AAA0-BBAA-B7EC-89D3-7C61ADAFF641}" dt="2022-01-31T05:21:39.279" v="1065"/>
        <pc:sldMkLst>
          <pc:docMk/>
          <pc:sldMk cId="891974455" sldId="720"/>
        </pc:sldMkLst>
      </pc:sldChg>
      <pc:sldChg chg="addSp delSp modSp modCm modNotes">
        <pc:chgData name="Deepika Dhiria" userId="S::deepika.dhiria@symphonize.com::5f6cfdef-bf37-4b6c-8794-2f602d239e85" providerId="AD" clId="Web-{8501AAA0-BBAA-B7EC-89D3-7C61ADAFF641}" dt="2022-01-31T05:44:03.782" v="1137"/>
        <pc:sldMkLst>
          <pc:docMk/>
          <pc:sldMk cId="2548188883" sldId="723"/>
        </pc:sldMkLst>
        <pc:spChg chg="add del mod">
          <ac:chgData name="Deepika Dhiria" userId="S::deepika.dhiria@symphonize.com::5f6cfdef-bf37-4b6c-8794-2f602d239e85" providerId="AD" clId="Web-{8501AAA0-BBAA-B7EC-89D3-7C61ADAFF641}" dt="2022-01-31T05:17:39.295" v="1054" actId="20577"/>
          <ac:spMkLst>
            <pc:docMk/>
            <pc:sldMk cId="2548188883" sldId="723"/>
            <ac:spMk id="8" creationId="{4A19A483-11A0-4BBD-BD74-33BFF57D3519}"/>
          </ac:spMkLst>
        </pc:spChg>
      </pc:sldChg>
      <pc:sldChg chg="addSp delSp modSp modNotes">
        <pc:chgData name="Deepika Dhiria" userId="S::deepika.dhiria@symphonize.com::5f6cfdef-bf37-4b6c-8794-2f602d239e85" providerId="AD" clId="Web-{8501AAA0-BBAA-B7EC-89D3-7C61ADAFF641}" dt="2022-01-31T05:44:16.815" v="1140"/>
        <pc:sldMkLst>
          <pc:docMk/>
          <pc:sldMk cId="2548188883" sldId="724"/>
        </pc:sldMkLst>
        <pc:spChg chg="add del mod">
          <ac:chgData name="Deepika Dhiria" userId="S::deepika.dhiria@symphonize.com::5f6cfdef-bf37-4b6c-8794-2f602d239e85" providerId="AD" clId="Web-{8501AAA0-BBAA-B7EC-89D3-7C61ADAFF641}" dt="2022-01-31T04:38:05.194" v="378"/>
          <ac:spMkLst>
            <pc:docMk/>
            <pc:sldMk cId="2548188883" sldId="724"/>
            <ac:spMk id="2" creationId="{2E8FCEF1-F0A3-4514-86C9-EAA21AAAA247}"/>
          </ac:spMkLst>
        </pc:spChg>
        <pc:spChg chg="add del mod">
          <ac:chgData name="Deepika Dhiria" userId="S::deepika.dhiria@symphonize.com::5f6cfdef-bf37-4b6c-8794-2f602d239e85" providerId="AD" clId="Web-{8501AAA0-BBAA-B7EC-89D3-7C61ADAFF641}" dt="2022-01-31T05:17:26.481" v="1051" actId="20577"/>
          <ac:spMkLst>
            <pc:docMk/>
            <pc:sldMk cId="2548188883" sldId="724"/>
            <ac:spMk id="8" creationId="{4A19A483-11A0-4BBD-BD74-33BFF57D3519}"/>
          </ac:spMkLst>
        </pc:spChg>
      </pc:sldChg>
      <pc:sldChg chg="addSp delSp modSp modCm">
        <pc:chgData name="Deepika Dhiria" userId="S::deepika.dhiria@symphonize.com::5f6cfdef-bf37-4b6c-8794-2f602d239e85" providerId="AD" clId="Web-{8501AAA0-BBAA-B7EC-89D3-7C61ADAFF641}" dt="2022-01-31T05:11:27.689" v="984" actId="1076"/>
        <pc:sldMkLst>
          <pc:docMk/>
          <pc:sldMk cId="1833610140" sldId="729"/>
        </pc:sldMkLst>
        <pc:spChg chg="add mod">
          <ac:chgData name="Deepika Dhiria" userId="S::deepika.dhiria@symphonize.com::5f6cfdef-bf37-4b6c-8794-2f602d239e85" providerId="AD" clId="Web-{8501AAA0-BBAA-B7EC-89D3-7C61ADAFF641}" dt="2022-01-31T04:50:02.712" v="679" actId="14100"/>
          <ac:spMkLst>
            <pc:docMk/>
            <pc:sldMk cId="1833610140" sldId="729"/>
            <ac:spMk id="5" creationId="{4FF9AAF0-465F-4C65-86E7-C72FD2E47A50}"/>
          </ac:spMkLst>
        </pc:spChg>
        <pc:spChg chg="add del mod">
          <ac:chgData name="Deepika Dhiria" userId="S::deepika.dhiria@symphonize.com::5f6cfdef-bf37-4b6c-8794-2f602d239e85" providerId="AD" clId="Web-{8501AAA0-BBAA-B7EC-89D3-7C61ADAFF641}" dt="2022-01-31T04:50:55.450" v="690"/>
          <ac:spMkLst>
            <pc:docMk/>
            <pc:sldMk cId="1833610140" sldId="729"/>
            <ac:spMk id="6" creationId="{F7C34FEF-F3FD-4D27-A925-14EDF9B0F466}"/>
          </ac:spMkLst>
        </pc:spChg>
        <pc:spChg chg="add mod">
          <ac:chgData name="Deepika Dhiria" userId="S::deepika.dhiria@symphonize.com::5f6cfdef-bf37-4b6c-8794-2f602d239e85" providerId="AD" clId="Web-{8501AAA0-BBAA-B7EC-89D3-7C61ADAFF641}" dt="2022-01-31T04:53:00.005" v="716" actId="20577"/>
          <ac:spMkLst>
            <pc:docMk/>
            <pc:sldMk cId="1833610140" sldId="729"/>
            <ac:spMk id="8" creationId="{37B0B42E-8D65-41A6-8F1F-86F98E08BB6D}"/>
          </ac:spMkLst>
        </pc:spChg>
        <pc:spChg chg="add del">
          <ac:chgData name="Deepika Dhiria" userId="S::deepika.dhiria@symphonize.com::5f6cfdef-bf37-4b6c-8794-2f602d239e85" providerId="AD" clId="Web-{8501AAA0-BBAA-B7EC-89D3-7C61ADAFF641}" dt="2022-01-31T04:52:19.408" v="711"/>
          <ac:spMkLst>
            <pc:docMk/>
            <pc:sldMk cId="1833610140" sldId="729"/>
            <ac:spMk id="11" creationId="{A7715625-CC35-4CA9-8067-B52DFAE060B8}"/>
          </ac:spMkLst>
        </pc:spChg>
        <pc:spChg chg="add del mod">
          <ac:chgData name="Deepika Dhiria" userId="S::deepika.dhiria@symphonize.com::5f6cfdef-bf37-4b6c-8794-2f602d239e85" providerId="AD" clId="Web-{8501AAA0-BBAA-B7EC-89D3-7C61ADAFF641}" dt="2022-01-31T05:09:02.711" v="942"/>
          <ac:spMkLst>
            <pc:docMk/>
            <pc:sldMk cId="1833610140" sldId="729"/>
            <ac:spMk id="12" creationId="{22F7B7FB-87D1-4A5E-8F1A-B299F826F88A}"/>
          </ac:spMkLst>
        </pc:spChg>
        <pc:spChg chg="add del mod">
          <ac:chgData name="Deepika Dhiria" userId="S::deepika.dhiria@symphonize.com::5f6cfdef-bf37-4b6c-8794-2f602d239e85" providerId="AD" clId="Web-{8501AAA0-BBAA-B7EC-89D3-7C61ADAFF641}" dt="2022-01-31T05:09:23.244" v="947"/>
          <ac:spMkLst>
            <pc:docMk/>
            <pc:sldMk cId="1833610140" sldId="729"/>
            <ac:spMk id="13" creationId="{23BB3D6C-474C-4D1C-965E-38EC92A38B04}"/>
          </ac:spMkLst>
        </pc:spChg>
        <pc:spChg chg="add del mod">
          <ac:chgData name="Deepika Dhiria" userId="S::deepika.dhiria@symphonize.com::5f6cfdef-bf37-4b6c-8794-2f602d239e85" providerId="AD" clId="Web-{8501AAA0-BBAA-B7EC-89D3-7C61ADAFF641}" dt="2022-01-31T05:09:41.854" v="953"/>
          <ac:spMkLst>
            <pc:docMk/>
            <pc:sldMk cId="1833610140" sldId="729"/>
            <ac:spMk id="14" creationId="{351E36F5-38CD-4217-8287-D9D49FC744A8}"/>
          </ac:spMkLst>
        </pc:spChg>
        <pc:spChg chg="add mod">
          <ac:chgData name="Deepika Dhiria" userId="S::deepika.dhiria@symphonize.com::5f6cfdef-bf37-4b6c-8794-2f602d239e85" providerId="AD" clId="Web-{8501AAA0-BBAA-B7EC-89D3-7C61ADAFF641}" dt="2022-01-31T05:10:22.935" v="966" actId="20577"/>
          <ac:spMkLst>
            <pc:docMk/>
            <pc:sldMk cId="1833610140" sldId="729"/>
            <ac:spMk id="15" creationId="{92039CAD-66DA-427F-A932-C56E12E07D1C}"/>
          </ac:spMkLst>
        </pc:spChg>
        <pc:spChg chg="add del mod">
          <ac:chgData name="Deepika Dhiria" userId="S::deepika.dhiria@symphonize.com::5f6cfdef-bf37-4b6c-8794-2f602d239e85" providerId="AD" clId="Web-{8501AAA0-BBAA-B7EC-89D3-7C61ADAFF641}" dt="2022-01-31T05:10:43.671" v="973"/>
          <ac:spMkLst>
            <pc:docMk/>
            <pc:sldMk cId="1833610140" sldId="729"/>
            <ac:spMk id="18" creationId="{4137CCE0-7ECD-4262-A5A7-1112E2F73629}"/>
          </ac:spMkLst>
        </pc:spChg>
        <pc:spChg chg="mod">
          <ac:chgData name="Deepika Dhiria" userId="S::deepika.dhiria@symphonize.com::5f6cfdef-bf37-4b6c-8794-2f602d239e85" providerId="AD" clId="Web-{8501AAA0-BBAA-B7EC-89D3-7C61ADAFF641}" dt="2022-01-31T04:54:04.087" v="733" actId="20577"/>
          <ac:spMkLst>
            <pc:docMk/>
            <pc:sldMk cId="1833610140" sldId="729"/>
            <ac:spMk id="26" creationId="{00000000-0000-0000-0000-000000000000}"/>
          </ac:spMkLst>
        </pc:spChg>
        <pc:spChg chg="mod ord">
          <ac:chgData name="Deepika Dhiria" userId="S::deepika.dhiria@symphonize.com::5f6cfdef-bf37-4b6c-8794-2f602d239e85" providerId="AD" clId="Web-{8501AAA0-BBAA-B7EC-89D3-7C61ADAFF641}" dt="2022-01-31T04:50:14.447" v="682" actId="1076"/>
          <ac:spMkLst>
            <pc:docMk/>
            <pc:sldMk cId="1833610140" sldId="729"/>
            <ac:spMk id="29" creationId="{9EDFB019-47D7-414C-93FC-57D795F62C97}"/>
          </ac:spMkLst>
        </pc:spChg>
        <pc:spChg chg="add mod">
          <ac:chgData name="Deepika Dhiria" userId="S::deepika.dhiria@symphonize.com::5f6cfdef-bf37-4b6c-8794-2f602d239e85" providerId="AD" clId="Web-{8501AAA0-BBAA-B7EC-89D3-7C61ADAFF641}" dt="2022-01-31T05:11:27.689" v="984" actId="1076"/>
          <ac:spMkLst>
            <pc:docMk/>
            <pc:sldMk cId="1833610140" sldId="729"/>
            <ac:spMk id="31" creationId="{9774EA51-ECE4-4EF4-974B-FD977FE9C6EB}"/>
          </ac:spMkLst>
        </pc:spChg>
        <pc:spChg chg="add mod">
          <ac:chgData name="Deepika Dhiria" userId="S::deepika.dhiria@symphonize.com::5f6cfdef-bf37-4b6c-8794-2f602d239e85" providerId="AD" clId="Web-{8501AAA0-BBAA-B7EC-89D3-7C61ADAFF641}" dt="2022-01-31T04:53:47.430" v="726" actId="20577"/>
          <ac:spMkLst>
            <pc:docMk/>
            <pc:sldMk cId="1833610140" sldId="729"/>
            <ac:spMk id="32" creationId="{3F9AC02A-A3F5-4F18-B13F-9E204D274523}"/>
          </ac:spMkLst>
        </pc:spChg>
        <pc:spChg chg="add mod">
          <ac:chgData name="Deepika Dhiria" userId="S::deepika.dhiria@symphonize.com::5f6cfdef-bf37-4b6c-8794-2f602d239e85" providerId="AD" clId="Web-{8501AAA0-BBAA-B7EC-89D3-7C61ADAFF641}" dt="2022-01-31T04:54:18.635" v="739" actId="14100"/>
          <ac:spMkLst>
            <pc:docMk/>
            <pc:sldMk cId="1833610140" sldId="729"/>
            <ac:spMk id="33" creationId="{43226776-FAD3-41F3-B804-FC356E141763}"/>
          </ac:spMkLst>
        </pc:spChg>
        <pc:spChg chg="add mod">
          <ac:chgData name="Deepika Dhiria" userId="S::deepika.dhiria@symphonize.com::5f6cfdef-bf37-4b6c-8794-2f602d239e85" providerId="AD" clId="Web-{8501AAA0-BBAA-B7EC-89D3-7C61ADAFF641}" dt="2022-01-31T04:54:43.558" v="742" actId="1076"/>
          <ac:spMkLst>
            <pc:docMk/>
            <pc:sldMk cId="1833610140" sldId="729"/>
            <ac:spMk id="34" creationId="{3F1855CE-2F62-49EB-BFDE-E9A26A64BD33}"/>
          </ac:spMkLst>
        </pc:spChg>
        <pc:spChg chg="add mod">
          <ac:chgData name="Deepika Dhiria" userId="S::deepika.dhiria@symphonize.com::5f6cfdef-bf37-4b6c-8794-2f602d239e85" providerId="AD" clId="Web-{8501AAA0-BBAA-B7EC-89D3-7C61ADAFF641}" dt="2022-01-31T05:11:22.845" v="983"/>
          <ac:spMkLst>
            <pc:docMk/>
            <pc:sldMk cId="1833610140" sldId="729"/>
            <ac:spMk id="35" creationId="{3275FDCD-D174-4E92-840B-3A80C202DF94}"/>
          </ac:spMkLst>
        </pc:spChg>
        <pc:picChg chg="del">
          <ac:chgData name="Deepika Dhiria" userId="S::deepika.dhiria@symphonize.com::5f6cfdef-bf37-4b6c-8794-2f602d239e85" providerId="AD" clId="Web-{8501AAA0-BBAA-B7EC-89D3-7C61ADAFF641}" dt="2022-01-31T04:47:06.654" v="656"/>
          <ac:picMkLst>
            <pc:docMk/>
            <pc:sldMk cId="1833610140" sldId="729"/>
            <ac:picMk id="3" creationId="{36E335BF-7682-44D5-9F75-65D22E12A3A1}"/>
          </ac:picMkLst>
        </pc:picChg>
        <pc:picChg chg="add mod">
          <ac:chgData name="Deepika Dhiria" userId="S::deepika.dhiria@symphonize.com::5f6cfdef-bf37-4b6c-8794-2f602d239e85" providerId="AD" clId="Web-{8501AAA0-BBAA-B7EC-89D3-7C61ADAFF641}" dt="2022-01-31T04:47:30.015" v="665" actId="1076"/>
          <ac:picMkLst>
            <pc:docMk/>
            <pc:sldMk cId="1833610140" sldId="729"/>
            <ac:picMk id="4" creationId="{FA4624D0-8D03-4B24-9B11-92B0E9740D2B}"/>
          </ac:picMkLst>
        </pc:picChg>
        <pc:picChg chg="add del">
          <ac:chgData name="Deepika Dhiria" userId="S::deepika.dhiria@symphonize.com::5f6cfdef-bf37-4b6c-8794-2f602d239e85" providerId="AD" clId="Web-{8501AAA0-BBAA-B7EC-89D3-7C61ADAFF641}" dt="2022-01-31T04:50:41.386" v="684"/>
          <ac:picMkLst>
            <pc:docMk/>
            <pc:sldMk cId="1833610140" sldId="729"/>
            <ac:picMk id="7" creationId="{9DD0574D-E25A-42CC-8E50-7ECE187104F5}"/>
          </ac:picMkLst>
        </pc:picChg>
        <pc:picChg chg="add del">
          <ac:chgData name="Deepika Dhiria" userId="S::deepika.dhiria@symphonize.com::5f6cfdef-bf37-4b6c-8794-2f602d239e85" providerId="AD" clId="Web-{8501AAA0-BBAA-B7EC-89D3-7C61ADAFF641}" dt="2022-01-31T04:51:09.076" v="694"/>
          <ac:picMkLst>
            <pc:docMk/>
            <pc:sldMk cId="1833610140" sldId="729"/>
            <ac:picMk id="10" creationId="{DFAD2E4D-3E83-4F05-B7EF-AF520D28C234}"/>
          </ac:picMkLst>
        </pc:picChg>
        <pc:picChg chg="del mod">
          <ac:chgData name="Deepika Dhiria" userId="S::deepika.dhiria@symphonize.com::5f6cfdef-bf37-4b6c-8794-2f602d239e85" providerId="AD" clId="Web-{8501AAA0-BBAA-B7EC-89D3-7C61ADAFF641}" dt="2022-01-31T04:47:19.983" v="660"/>
          <ac:picMkLst>
            <pc:docMk/>
            <pc:sldMk cId="1833610140" sldId="729"/>
            <ac:picMk id="17" creationId="{0BA17E30-E868-44A7-BDD1-FEF6BAADFAA6}"/>
          </ac:picMkLst>
        </pc:picChg>
        <pc:picChg chg="del mod">
          <ac:chgData name="Deepika Dhiria" userId="S::deepika.dhiria@symphonize.com::5f6cfdef-bf37-4b6c-8794-2f602d239e85" providerId="AD" clId="Web-{8501AAA0-BBAA-B7EC-89D3-7C61ADAFF641}" dt="2022-01-31T04:47:22.827" v="662"/>
          <ac:picMkLst>
            <pc:docMk/>
            <pc:sldMk cId="1833610140" sldId="729"/>
            <ac:picMk id="21" creationId="{82058E7B-7A33-489B-B76D-8FBD587B0361}"/>
          </ac:picMkLst>
        </pc:picChg>
        <pc:picChg chg="del">
          <ac:chgData name="Deepika Dhiria" userId="S::deepika.dhiria@symphonize.com::5f6cfdef-bf37-4b6c-8794-2f602d239e85" providerId="AD" clId="Web-{8501AAA0-BBAA-B7EC-89D3-7C61ADAFF641}" dt="2022-01-31T04:47:25.358" v="664"/>
          <ac:picMkLst>
            <pc:docMk/>
            <pc:sldMk cId="1833610140" sldId="729"/>
            <ac:picMk id="22" creationId="{82058E7B-7A33-489B-B76D-8FBD587B0361}"/>
          </ac:picMkLst>
        </pc:picChg>
        <pc:picChg chg="del">
          <ac:chgData name="Deepika Dhiria" userId="S::deepika.dhiria@symphonize.com::5f6cfdef-bf37-4b6c-8794-2f602d239e85" providerId="AD" clId="Web-{8501AAA0-BBAA-B7EC-89D3-7C61ADAFF641}" dt="2022-01-31T04:47:24.389" v="663"/>
          <ac:picMkLst>
            <pc:docMk/>
            <pc:sldMk cId="1833610140" sldId="729"/>
            <ac:picMk id="23" creationId="{82058E7B-7A33-489B-B76D-8FBD587B0361}"/>
          </ac:picMkLst>
        </pc:picChg>
      </pc:sldChg>
      <pc:sldChg chg="addSp modSp">
        <pc:chgData name="Deepika Dhiria" userId="S::deepika.dhiria@symphonize.com::5f6cfdef-bf37-4b6c-8794-2f602d239e85" providerId="AD" clId="Web-{8501AAA0-BBAA-B7EC-89D3-7C61ADAFF641}" dt="2022-01-31T05:12:35.478" v="995"/>
        <pc:sldMkLst>
          <pc:docMk/>
          <pc:sldMk cId="1833610140" sldId="730"/>
        </pc:sldMkLst>
        <pc:spChg chg="add mod">
          <ac:chgData name="Deepika Dhiria" userId="S::deepika.dhiria@symphonize.com::5f6cfdef-bf37-4b6c-8794-2f602d239e85" providerId="AD" clId="Web-{8501AAA0-BBAA-B7EC-89D3-7C61ADAFF641}" dt="2022-01-31T05:12:35.478" v="995"/>
          <ac:spMkLst>
            <pc:docMk/>
            <pc:sldMk cId="1833610140" sldId="730"/>
            <ac:spMk id="12" creationId="{AEF183FE-566E-408D-A550-5222C13E6116}"/>
          </ac:spMkLst>
        </pc:spChg>
        <pc:picChg chg="add mod">
          <ac:chgData name="Deepika Dhiria" userId="S::deepika.dhiria@symphonize.com::5f6cfdef-bf37-4b6c-8794-2f602d239e85" providerId="AD" clId="Web-{8501AAA0-BBAA-B7EC-89D3-7C61ADAFF641}" dt="2022-01-31T05:12:06.164" v="987" actId="14100"/>
          <ac:picMkLst>
            <pc:docMk/>
            <pc:sldMk cId="1833610140" sldId="730"/>
            <ac:picMk id="4" creationId="{E8B69314-16ED-4421-BE9F-6398D35FC329}"/>
          </ac:picMkLst>
        </pc:picChg>
      </pc:sldChg>
      <pc:sldChg chg="modNotes">
        <pc:chgData name="Deepika Dhiria" userId="S::deepika.dhiria@symphonize.com::5f6cfdef-bf37-4b6c-8794-2f602d239e85" providerId="AD" clId="Web-{8501AAA0-BBAA-B7EC-89D3-7C61ADAFF641}" dt="2022-01-31T05:37:35.487" v="1114"/>
        <pc:sldMkLst>
          <pc:docMk/>
          <pc:sldMk cId="405747370" sldId="734"/>
        </pc:sldMkLst>
      </pc:sldChg>
      <pc:sldChg chg="modNotes">
        <pc:chgData name="Deepika Dhiria" userId="S::deepika.dhiria@symphonize.com::5f6cfdef-bf37-4b6c-8794-2f602d239e85" providerId="AD" clId="Web-{8501AAA0-BBAA-B7EC-89D3-7C61ADAFF641}" dt="2022-01-31T05:37:39.206" v="1117"/>
        <pc:sldMkLst>
          <pc:docMk/>
          <pc:sldMk cId="405747370" sldId="735"/>
        </pc:sldMkLst>
      </pc:sldChg>
      <pc:sldChg chg="modNotes">
        <pc:chgData name="Deepika Dhiria" userId="S::deepika.dhiria@symphonize.com::5f6cfdef-bf37-4b6c-8794-2f602d239e85" providerId="AD" clId="Web-{8501AAA0-BBAA-B7EC-89D3-7C61ADAFF641}" dt="2022-01-31T05:37:44.143" v="1118"/>
        <pc:sldMkLst>
          <pc:docMk/>
          <pc:sldMk cId="405747370" sldId="736"/>
        </pc:sldMkLst>
      </pc:sldChg>
      <pc:sldChg chg="modNotes">
        <pc:chgData name="Deepika Dhiria" userId="S::deepika.dhiria@symphonize.com::5f6cfdef-bf37-4b6c-8794-2f602d239e85" providerId="AD" clId="Web-{8501AAA0-BBAA-B7EC-89D3-7C61ADAFF641}" dt="2022-01-31T05:37:47.612" v="1121"/>
        <pc:sldMkLst>
          <pc:docMk/>
          <pc:sldMk cId="405747370" sldId="737"/>
        </pc:sldMkLst>
      </pc:sldChg>
      <pc:sldChg chg="modSp modNotes">
        <pc:chgData name="Deepika Dhiria" userId="S::deepika.dhiria@symphonize.com::5f6cfdef-bf37-4b6c-8794-2f602d239e85" providerId="AD" clId="Web-{8501AAA0-BBAA-B7EC-89D3-7C61ADAFF641}" dt="2022-01-31T05:43:56.423" v="1136"/>
        <pc:sldMkLst>
          <pc:docMk/>
          <pc:sldMk cId="496728444" sldId="738"/>
        </pc:sldMkLst>
        <pc:spChg chg="mod">
          <ac:chgData name="Deepika Dhiria" userId="S::deepika.dhiria@symphonize.com::5f6cfdef-bf37-4b6c-8794-2f602d239e85" providerId="AD" clId="Web-{8501AAA0-BBAA-B7EC-89D3-7C61ADAFF641}" dt="2022-01-31T05:17:47.483" v="1056" actId="20577"/>
          <ac:spMkLst>
            <pc:docMk/>
            <pc:sldMk cId="496728444" sldId="738"/>
            <ac:spMk id="8" creationId="{4A19A483-11A0-4BBD-BD74-33BFF57D3519}"/>
          </ac:spMkLst>
        </pc:spChg>
      </pc:sldChg>
      <pc:sldChg chg="modSp modCm modNotes">
        <pc:chgData name="Deepika Dhiria" userId="S::deepika.dhiria@symphonize.com::5f6cfdef-bf37-4b6c-8794-2f602d239e85" providerId="AD" clId="Web-{8501AAA0-BBAA-B7EC-89D3-7C61ADAFF641}" dt="2022-01-31T05:43:48.262" v="1135"/>
        <pc:sldMkLst>
          <pc:docMk/>
          <pc:sldMk cId="1915716369" sldId="739"/>
        </pc:sldMkLst>
        <pc:spChg chg="mod">
          <ac:chgData name="Deepika Dhiria" userId="S::deepika.dhiria@symphonize.com::5f6cfdef-bf37-4b6c-8794-2f602d239e85" providerId="AD" clId="Web-{8501AAA0-BBAA-B7EC-89D3-7C61ADAFF641}" dt="2022-01-31T05:17:51.702" v="1058" actId="20577"/>
          <ac:spMkLst>
            <pc:docMk/>
            <pc:sldMk cId="1915716369" sldId="739"/>
            <ac:spMk id="8" creationId="{4A19A483-11A0-4BBD-BD74-33BFF57D3519}"/>
          </ac:spMkLst>
        </pc:spChg>
      </pc:sldChg>
      <pc:sldChg chg="addSp modSp modCm">
        <pc:chgData name="Deepika Dhiria" userId="S::deepika.dhiria@symphonize.com::5f6cfdef-bf37-4b6c-8794-2f602d239e85" providerId="AD" clId="Web-{8501AAA0-BBAA-B7EC-89D3-7C61ADAFF641}" dt="2022-01-31T05:14:00.749" v="1016"/>
        <pc:sldMkLst>
          <pc:docMk/>
          <pc:sldMk cId="31901639" sldId="740"/>
        </pc:sldMkLst>
        <pc:spChg chg="add mod">
          <ac:chgData name="Deepika Dhiria" userId="S::deepika.dhiria@symphonize.com::5f6cfdef-bf37-4b6c-8794-2f602d239e85" providerId="AD" clId="Web-{8501AAA0-BBAA-B7EC-89D3-7C61ADAFF641}" dt="2022-01-31T05:13:53.546" v="1015"/>
          <ac:spMkLst>
            <pc:docMk/>
            <pc:sldMk cId="31901639" sldId="740"/>
            <ac:spMk id="18" creationId="{21412DEF-B7E4-4011-B051-FB567F416EE8}"/>
          </ac:spMkLst>
        </pc:spChg>
        <pc:picChg chg="add mod">
          <ac:chgData name="Deepika Dhiria" userId="S::deepika.dhiria@symphonize.com::5f6cfdef-bf37-4b6c-8794-2f602d239e85" providerId="AD" clId="Web-{8501AAA0-BBAA-B7EC-89D3-7C61ADAFF641}" dt="2022-01-31T05:13:16.340" v="1001" actId="1076"/>
          <ac:picMkLst>
            <pc:docMk/>
            <pc:sldMk cId="31901639" sldId="740"/>
            <ac:picMk id="12" creationId="{78B6B48A-2F99-4673-AB4C-B9EAF3B8BAA6}"/>
          </ac:picMkLst>
        </pc:picChg>
      </pc:sldChg>
      <pc:sldChg chg="addSp modSp modCm">
        <pc:chgData name="Deepika Dhiria" userId="S::deepika.dhiria@symphonize.com::5f6cfdef-bf37-4b6c-8794-2f602d239e85" providerId="AD" clId="Web-{8501AAA0-BBAA-B7EC-89D3-7C61ADAFF641}" dt="2022-01-31T05:29:38.201" v="1068"/>
        <pc:sldMkLst>
          <pc:docMk/>
          <pc:sldMk cId="2989203061" sldId="741"/>
        </pc:sldMkLst>
        <pc:spChg chg="add mod">
          <ac:chgData name="Deepika Dhiria" userId="S::deepika.dhiria@symphonize.com::5f6cfdef-bf37-4b6c-8794-2f602d239e85" providerId="AD" clId="Web-{8501AAA0-BBAA-B7EC-89D3-7C61ADAFF641}" dt="2022-01-31T05:14:57.237" v="1032" actId="14100"/>
          <ac:spMkLst>
            <pc:docMk/>
            <pc:sldMk cId="2989203061" sldId="741"/>
            <ac:spMk id="11" creationId="{0F8DF095-5C69-4A9C-9E71-65807A77CA26}"/>
          </ac:spMkLst>
        </pc:spChg>
        <pc:picChg chg="add mod">
          <ac:chgData name="Deepika Dhiria" userId="S::deepika.dhiria@symphonize.com::5f6cfdef-bf37-4b6c-8794-2f602d239e85" providerId="AD" clId="Web-{8501AAA0-BBAA-B7EC-89D3-7C61ADAFF641}" dt="2022-01-31T05:14:25.892" v="1021" actId="14100"/>
          <ac:picMkLst>
            <pc:docMk/>
            <pc:sldMk cId="2989203061" sldId="741"/>
            <ac:picMk id="8" creationId="{CFB4C414-BFB7-4CC3-A030-72FC68564827}"/>
          </ac:picMkLst>
        </pc:picChg>
      </pc:sldChg>
      <pc:sldChg chg="modSp">
        <pc:chgData name="Deepika Dhiria" userId="S::deepika.dhiria@symphonize.com::5f6cfdef-bf37-4b6c-8794-2f602d239e85" providerId="AD" clId="Web-{8501AAA0-BBAA-B7EC-89D3-7C61ADAFF641}" dt="2022-01-31T05:17:58.452" v="1059" actId="20577"/>
        <pc:sldMkLst>
          <pc:docMk/>
          <pc:sldMk cId="3096119400" sldId="742"/>
        </pc:sldMkLst>
        <pc:spChg chg="mod">
          <ac:chgData name="Deepika Dhiria" userId="S::deepika.dhiria@symphonize.com::5f6cfdef-bf37-4b6c-8794-2f602d239e85" providerId="AD" clId="Web-{8501AAA0-BBAA-B7EC-89D3-7C61ADAFF641}" dt="2022-01-31T05:17:58.452" v="1059" actId="20577"/>
          <ac:spMkLst>
            <pc:docMk/>
            <pc:sldMk cId="3096119400" sldId="742"/>
            <ac:spMk id="8" creationId="{4A19A483-11A0-4BBD-BD74-33BFF57D3519}"/>
          </ac:spMkLst>
        </pc:spChg>
      </pc:sldChg>
      <pc:sldChg chg="modSp modNotes">
        <pc:chgData name="Deepika Dhiria" userId="S::deepika.dhiria@symphonize.com::5f6cfdef-bf37-4b6c-8794-2f602d239e85" providerId="AD" clId="Web-{8501AAA0-BBAA-B7EC-89D3-7C61ADAFF641}" dt="2022-01-31T05:43:39.980" v="1133"/>
        <pc:sldMkLst>
          <pc:docMk/>
          <pc:sldMk cId="271640949" sldId="743"/>
        </pc:sldMkLst>
        <pc:spChg chg="mod">
          <ac:chgData name="Deepika Dhiria" userId="S::deepika.dhiria@symphonize.com::5f6cfdef-bf37-4b6c-8794-2f602d239e85" providerId="AD" clId="Web-{8501AAA0-BBAA-B7EC-89D3-7C61ADAFF641}" dt="2022-01-31T05:18:02.343" v="1060" actId="20577"/>
          <ac:spMkLst>
            <pc:docMk/>
            <pc:sldMk cId="271640949" sldId="743"/>
            <ac:spMk id="8" creationId="{4A19A483-11A0-4BBD-BD74-33BFF57D3519}"/>
          </ac:spMkLst>
        </pc:spChg>
      </pc:sldChg>
      <pc:sldChg chg="modSp modNotes">
        <pc:chgData name="Deepika Dhiria" userId="S::deepika.dhiria@symphonize.com::5f6cfdef-bf37-4b6c-8794-2f602d239e85" providerId="AD" clId="Web-{8501AAA0-BBAA-B7EC-89D3-7C61ADAFF641}" dt="2022-01-31T05:43:19.290" v="1131"/>
        <pc:sldMkLst>
          <pc:docMk/>
          <pc:sldMk cId="1536743023" sldId="744"/>
        </pc:sldMkLst>
        <pc:spChg chg="mod">
          <ac:chgData name="Deepika Dhiria" userId="S::deepika.dhiria@symphonize.com::5f6cfdef-bf37-4b6c-8794-2f602d239e85" providerId="AD" clId="Web-{8501AAA0-BBAA-B7EC-89D3-7C61ADAFF641}" dt="2022-01-31T05:18:08.109" v="1061" actId="20577"/>
          <ac:spMkLst>
            <pc:docMk/>
            <pc:sldMk cId="1536743023" sldId="744"/>
            <ac:spMk id="8" creationId="{4A19A483-11A0-4BBD-BD74-33BFF57D3519}"/>
          </ac:spMkLst>
        </pc:spChg>
      </pc:sldChg>
      <pc:sldChg chg="modSp modCm modNotes">
        <pc:chgData name="Deepika Dhiria" userId="S::deepika.dhiria@symphonize.com::5f6cfdef-bf37-4b6c-8794-2f602d239e85" providerId="AD" clId="Web-{8501AAA0-BBAA-B7EC-89D3-7C61ADAFF641}" dt="2022-01-31T05:33:57.827" v="1109"/>
        <pc:sldMkLst>
          <pc:docMk/>
          <pc:sldMk cId="393101850" sldId="745"/>
        </pc:sldMkLst>
        <pc:spChg chg="mod">
          <ac:chgData name="Deepika Dhiria" userId="S::deepika.dhiria@symphonize.com::5f6cfdef-bf37-4b6c-8794-2f602d239e85" providerId="AD" clId="Web-{8501AAA0-BBAA-B7EC-89D3-7C61ADAFF641}" dt="2022-01-31T05:16:24.587" v="1044" actId="20577"/>
          <ac:spMkLst>
            <pc:docMk/>
            <pc:sldMk cId="393101850" sldId="745"/>
            <ac:spMk id="2" creationId="{7C0FF608-3262-4E28-8AD0-735D3612C601}"/>
          </ac:spMkLst>
        </pc:spChg>
        <pc:spChg chg="mod">
          <ac:chgData name="Deepika Dhiria" userId="S::deepika.dhiria@symphonize.com::5f6cfdef-bf37-4b6c-8794-2f602d239e85" providerId="AD" clId="Web-{8501AAA0-BBAA-B7EC-89D3-7C61ADAFF641}" dt="2022-01-31T05:18:24.204" v="1063" actId="20577"/>
          <ac:spMkLst>
            <pc:docMk/>
            <pc:sldMk cId="393101850" sldId="745"/>
            <ac:spMk id="8" creationId="{4A19A483-11A0-4BBD-BD74-33BFF57D3519}"/>
          </ac:spMkLst>
        </pc:spChg>
      </pc:sldChg>
      <pc:sldChg chg="modNotes">
        <pc:chgData name="Deepika Dhiria" userId="S::deepika.dhiria@symphonize.com::5f6cfdef-bf37-4b6c-8794-2f602d239e85" providerId="AD" clId="Web-{8501AAA0-BBAA-B7EC-89D3-7C61ADAFF641}" dt="2022-01-31T05:37:32.127" v="1111"/>
        <pc:sldMkLst>
          <pc:docMk/>
          <pc:sldMk cId="630566394" sldId="746"/>
        </pc:sldMkLst>
      </pc:sldChg>
      <pc:sldChg chg="modCm">
        <pc:chgData name="Deepika Dhiria" userId="S::deepika.dhiria@symphonize.com::5f6cfdef-bf37-4b6c-8794-2f602d239e85" providerId="AD" clId="Web-{8501AAA0-BBAA-B7EC-89D3-7C61ADAFF641}" dt="2022-01-31T05:15:33.005" v="1033"/>
        <pc:sldMkLst>
          <pc:docMk/>
          <pc:sldMk cId="3572333766" sldId="747"/>
        </pc:sldMkLst>
      </pc:sldChg>
      <pc:sldChg chg="new del">
        <pc:chgData name="Deepika Dhiria" userId="S::deepika.dhiria@symphonize.com::5f6cfdef-bf37-4b6c-8794-2f602d239e85" providerId="AD" clId="Web-{8501AAA0-BBAA-B7EC-89D3-7C61ADAFF641}" dt="2022-01-31T04:38:26.804" v="382"/>
        <pc:sldMkLst>
          <pc:docMk/>
          <pc:sldMk cId="2812204203" sldId="748"/>
        </pc:sldMkLst>
      </pc:sldChg>
      <pc:sldChg chg="add del replId">
        <pc:chgData name="Deepika Dhiria" userId="S::deepika.dhiria@symphonize.com::5f6cfdef-bf37-4b6c-8794-2f602d239e85" providerId="AD" clId="Web-{8501AAA0-BBAA-B7EC-89D3-7C61ADAFF641}" dt="2022-01-31T05:17:14.637" v="1047"/>
        <pc:sldMkLst>
          <pc:docMk/>
          <pc:sldMk cId="2212996884" sldId="749"/>
        </pc:sldMkLst>
      </pc:sldChg>
      <pc:sldChg chg="modSp add ord replId modCm modNotes">
        <pc:chgData name="Deepika Dhiria" userId="S::deepika.dhiria@symphonize.com::5f6cfdef-bf37-4b6c-8794-2f602d239e85" providerId="AD" clId="Web-{8501AAA0-BBAA-B7EC-89D3-7C61ADAFF641}" dt="2022-01-31T05:42:43.178" v="1125"/>
        <pc:sldMkLst>
          <pc:docMk/>
          <pc:sldMk cId="864344569" sldId="750"/>
        </pc:sldMkLst>
        <pc:spChg chg="mod">
          <ac:chgData name="Deepika Dhiria" userId="S::deepika.dhiria@symphonize.com::5f6cfdef-bf37-4b6c-8794-2f602d239e85" providerId="AD" clId="Web-{8501AAA0-BBAA-B7EC-89D3-7C61ADAFF641}" dt="2022-01-31T04:38:42.649" v="405" actId="20577"/>
          <ac:spMkLst>
            <pc:docMk/>
            <pc:sldMk cId="864344569" sldId="750"/>
            <ac:spMk id="7" creationId="{B352363E-6819-4866-971B-16BCDBE03140}"/>
          </ac:spMkLst>
        </pc:spChg>
        <pc:spChg chg="mod">
          <ac:chgData name="Deepika Dhiria" userId="S::deepika.dhiria@symphonize.com::5f6cfdef-bf37-4b6c-8794-2f602d239e85" providerId="AD" clId="Web-{8501AAA0-BBAA-B7EC-89D3-7C61ADAFF641}" dt="2022-01-31T04:43:05.935" v="652" actId="20577"/>
          <ac:spMkLst>
            <pc:docMk/>
            <pc:sldMk cId="864344569" sldId="750"/>
            <ac:spMk id="13" creationId="{C092AD55-273B-456F-B370-4F4CD20DFECC}"/>
          </ac:spMkLst>
        </pc:spChg>
        <pc:spChg chg="mod">
          <ac:chgData name="Deepika Dhiria" userId="S::deepika.dhiria@symphonize.com::5f6cfdef-bf37-4b6c-8794-2f602d239e85" providerId="AD" clId="Web-{8501AAA0-BBAA-B7EC-89D3-7C61ADAFF641}" dt="2022-01-31T04:39:47.732" v="466" actId="20577"/>
          <ac:spMkLst>
            <pc:docMk/>
            <pc:sldMk cId="864344569" sldId="750"/>
            <ac:spMk id="16" creationId="{4B49D485-B134-42DA-A435-0CCBF1DF01E3}"/>
          </ac:spMkLst>
        </pc:spChg>
      </pc:sldChg>
      <pc:sldChg chg="addSp delSp modSp new modNotes">
        <pc:chgData name="Deepika Dhiria" userId="S::deepika.dhiria@symphonize.com::5f6cfdef-bf37-4b6c-8794-2f602d239e85" providerId="AD" clId="Web-{8501AAA0-BBAA-B7EC-89D3-7C61ADAFF641}" dt="2022-01-31T05:08:37.944" v="937" actId="14100"/>
        <pc:sldMkLst>
          <pc:docMk/>
          <pc:sldMk cId="1981653671" sldId="751"/>
        </pc:sldMkLst>
        <pc:spChg chg="add mod">
          <ac:chgData name="Deepika Dhiria" userId="S::deepika.dhiria@symphonize.com::5f6cfdef-bf37-4b6c-8794-2f602d239e85" providerId="AD" clId="Web-{8501AAA0-BBAA-B7EC-89D3-7C61ADAFF641}" dt="2022-01-31T05:07:43.190" v="924" actId="14100"/>
          <ac:spMkLst>
            <pc:docMk/>
            <pc:sldMk cId="1981653671" sldId="751"/>
            <ac:spMk id="7" creationId="{6590C3E8-4D72-4349-AFB5-C3F3BF0F2469}"/>
          </ac:spMkLst>
        </pc:spChg>
        <pc:spChg chg="add mod">
          <ac:chgData name="Deepika Dhiria" userId="S::deepika.dhiria@symphonize.com::5f6cfdef-bf37-4b6c-8794-2f602d239e85" providerId="AD" clId="Web-{8501AAA0-BBAA-B7EC-89D3-7C61ADAFF641}" dt="2022-01-31T05:07:45.378" v="925" actId="14100"/>
          <ac:spMkLst>
            <pc:docMk/>
            <pc:sldMk cId="1981653671" sldId="751"/>
            <ac:spMk id="9" creationId="{C05DC107-3732-46C2-B314-56CF0E8DB1C5}"/>
          </ac:spMkLst>
        </pc:spChg>
        <pc:spChg chg="add mod">
          <ac:chgData name="Deepika Dhiria" userId="S::deepika.dhiria@symphonize.com::5f6cfdef-bf37-4b6c-8794-2f602d239e85" providerId="AD" clId="Web-{8501AAA0-BBAA-B7EC-89D3-7C61ADAFF641}" dt="2022-01-31T05:07:37.096" v="923" actId="14100"/>
          <ac:spMkLst>
            <pc:docMk/>
            <pc:sldMk cId="1981653671" sldId="751"/>
            <ac:spMk id="11" creationId="{A0543D2D-1827-439F-B3E4-2D2D580AA8EB}"/>
          </ac:spMkLst>
        </pc:spChg>
        <pc:spChg chg="add mod">
          <ac:chgData name="Deepika Dhiria" userId="S::deepika.dhiria@symphonize.com::5f6cfdef-bf37-4b6c-8794-2f602d239e85" providerId="AD" clId="Web-{8501AAA0-BBAA-B7EC-89D3-7C61ADAFF641}" dt="2022-01-31T05:07:32.893" v="922" actId="20577"/>
          <ac:spMkLst>
            <pc:docMk/>
            <pc:sldMk cId="1981653671" sldId="751"/>
            <ac:spMk id="12" creationId="{7BDC2B31-8B9F-4E2D-BB6E-468943213C63}"/>
          </ac:spMkLst>
        </pc:spChg>
        <pc:spChg chg="add mod">
          <ac:chgData name="Deepika Dhiria" userId="S::deepika.dhiria@symphonize.com::5f6cfdef-bf37-4b6c-8794-2f602d239e85" providerId="AD" clId="Web-{8501AAA0-BBAA-B7EC-89D3-7C61ADAFF641}" dt="2022-01-31T05:07:25.517" v="918" actId="14100"/>
          <ac:spMkLst>
            <pc:docMk/>
            <pc:sldMk cId="1981653671" sldId="751"/>
            <ac:spMk id="13" creationId="{28013755-E265-47A1-B995-78BE3F0AAB95}"/>
          </ac:spMkLst>
        </pc:spChg>
        <pc:spChg chg="add mod">
          <ac:chgData name="Deepika Dhiria" userId="S::deepika.dhiria@symphonize.com::5f6cfdef-bf37-4b6c-8794-2f602d239e85" providerId="AD" clId="Web-{8501AAA0-BBAA-B7EC-89D3-7C61ADAFF641}" dt="2022-01-31T05:08:37.944" v="937" actId="14100"/>
          <ac:spMkLst>
            <pc:docMk/>
            <pc:sldMk cId="1981653671" sldId="751"/>
            <ac:spMk id="14" creationId="{7508D58E-6813-4F64-B3F3-4DBC6BD18461}"/>
          </ac:spMkLst>
        </pc:spChg>
        <pc:picChg chg="add">
          <ac:chgData name="Deepika Dhiria" userId="S::deepika.dhiria@symphonize.com::5f6cfdef-bf37-4b6c-8794-2f602d239e85" providerId="AD" clId="Web-{8501AAA0-BBAA-B7EC-89D3-7C61ADAFF641}" dt="2022-01-31T04:55:37.249" v="744"/>
          <ac:picMkLst>
            <pc:docMk/>
            <pc:sldMk cId="1981653671" sldId="751"/>
            <ac:picMk id="4" creationId="{8055EF0B-3C53-4C46-A605-70132AB6BC3F}"/>
          </ac:picMkLst>
        </pc:picChg>
        <pc:picChg chg="add mod">
          <ac:chgData name="Deepika Dhiria" userId="S::deepika.dhiria@symphonize.com::5f6cfdef-bf37-4b6c-8794-2f602d239e85" providerId="AD" clId="Web-{8501AAA0-BBAA-B7EC-89D3-7C61ADAFF641}" dt="2022-01-31T04:56:04.548" v="747" actId="14100"/>
          <ac:picMkLst>
            <pc:docMk/>
            <pc:sldMk cId="1981653671" sldId="751"/>
            <ac:picMk id="5" creationId="{C1B24228-15B6-4895-B205-72A511515243}"/>
          </ac:picMkLst>
        </pc:picChg>
        <pc:picChg chg="add del mod">
          <ac:chgData name="Deepika Dhiria" userId="S::deepika.dhiria@symphonize.com::5f6cfdef-bf37-4b6c-8794-2f602d239e85" providerId="AD" clId="Web-{8501AAA0-BBAA-B7EC-89D3-7C61ADAFF641}" dt="2022-01-31T04:56:39.816" v="756"/>
          <ac:picMkLst>
            <pc:docMk/>
            <pc:sldMk cId="1981653671" sldId="751"/>
            <ac:picMk id="6" creationId="{2E182589-F3AF-489F-88AE-AE5AB6D0048E}"/>
          </ac:picMkLst>
        </pc:picChg>
        <pc:picChg chg="add del mod">
          <ac:chgData name="Deepika Dhiria" userId="S::deepika.dhiria@symphonize.com::5f6cfdef-bf37-4b6c-8794-2f602d239e85" providerId="AD" clId="Web-{8501AAA0-BBAA-B7EC-89D3-7C61ADAFF641}" dt="2022-01-31T04:58:40.136" v="808"/>
          <ac:picMkLst>
            <pc:docMk/>
            <pc:sldMk cId="1981653671" sldId="751"/>
            <ac:picMk id="8" creationId="{51FA953C-425A-4C7A-85B2-0DE2E4678FB3}"/>
          </ac:picMkLst>
        </pc:picChg>
        <pc:picChg chg="add del mod">
          <ac:chgData name="Deepika Dhiria" userId="S::deepika.dhiria@symphonize.com::5f6cfdef-bf37-4b6c-8794-2f602d239e85" providerId="AD" clId="Web-{8501AAA0-BBAA-B7EC-89D3-7C61ADAFF641}" dt="2022-01-31T05:00:26.456" v="858"/>
          <ac:picMkLst>
            <pc:docMk/>
            <pc:sldMk cId="1981653671" sldId="751"/>
            <ac:picMk id="10" creationId="{356784B6-CDA8-40B7-ADDC-0400C0194F68}"/>
          </ac:picMkLst>
        </pc:picChg>
      </pc:sldChg>
    </pc:docChg>
  </pc:docChgLst>
  <pc:docChgLst>
    <pc:chgData name="Shabna Aarthi" userId="0265aac9-e7e6-426e-9b0e-f1c998144a8e" providerId="ADAL" clId="{E49B4C6A-A12F-45BD-AA14-D5EFA2471D75}"/>
    <pc:docChg chg="undo redo custSel modSld">
      <pc:chgData name="Shabna Aarthi" userId="0265aac9-e7e6-426e-9b0e-f1c998144a8e" providerId="ADAL" clId="{E49B4C6A-A12F-45BD-AA14-D5EFA2471D75}" dt="2022-03-14T09:25:13.774" v="420" actId="400"/>
      <pc:docMkLst>
        <pc:docMk/>
      </pc:docMkLst>
      <pc:sldChg chg="modSp mod modCm">
        <pc:chgData name="Shabna Aarthi" userId="0265aac9-e7e6-426e-9b0e-f1c998144a8e" providerId="ADAL" clId="{E49B4C6A-A12F-45BD-AA14-D5EFA2471D75}" dt="2022-03-14T06:22:40.241" v="2" actId="400"/>
        <pc:sldMkLst>
          <pc:docMk/>
          <pc:sldMk cId="3719489048" sldId="298"/>
        </pc:sldMkLst>
        <pc:spChg chg="mod">
          <ac:chgData name="Shabna Aarthi" userId="0265aac9-e7e6-426e-9b0e-f1c998144a8e" providerId="ADAL" clId="{E49B4C6A-A12F-45BD-AA14-D5EFA2471D75}" dt="2022-03-14T06:22:40.241" v="2" actId="400"/>
          <ac:spMkLst>
            <pc:docMk/>
            <pc:sldMk cId="3719489048" sldId="298"/>
            <ac:spMk id="27" creationId="{0EDFD332-57D6-4545-9F9C-A37E2EBB00A0}"/>
          </ac:spMkLst>
        </pc:spChg>
      </pc:sldChg>
      <pc:sldChg chg="modCm">
        <pc:chgData name="Shabna Aarthi" userId="0265aac9-e7e6-426e-9b0e-f1c998144a8e" providerId="ADAL" clId="{E49B4C6A-A12F-45BD-AA14-D5EFA2471D75}" dt="2022-03-14T09:10:57.629" v="384"/>
        <pc:sldMkLst>
          <pc:docMk/>
          <pc:sldMk cId="3462013183" sldId="338"/>
        </pc:sldMkLst>
      </pc:sldChg>
      <pc:sldChg chg="modCm">
        <pc:chgData name="Shabna Aarthi" userId="0265aac9-e7e6-426e-9b0e-f1c998144a8e" providerId="ADAL" clId="{E49B4C6A-A12F-45BD-AA14-D5EFA2471D75}" dt="2022-03-14T07:07:22.986" v="64"/>
        <pc:sldMkLst>
          <pc:docMk/>
          <pc:sldMk cId="0" sldId="405"/>
        </pc:sldMkLst>
      </pc:sldChg>
      <pc:sldChg chg="modSp mod addCm modCm">
        <pc:chgData name="Shabna Aarthi" userId="0265aac9-e7e6-426e-9b0e-f1c998144a8e" providerId="ADAL" clId="{E49B4C6A-A12F-45BD-AA14-D5EFA2471D75}" dt="2022-03-14T07:15:24.645" v="76"/>
        <pc:sldMkLst>
          <pc:docMk/>
          <pc:sldMk cId="3510377245" sldId="597"/>
        </pc:sldMkLst>
        <pc:spChg chg="mod">
          <ac:chgData name="Shabna Aarthi" userId="0265aac9-e7e6-426e-9b0e-f1c998144a8e" providerId="ADAL" clId="{E49B4C6A-A12F-45BD-AA14-D5EFA2471D75}" dt="2022-03-14T07:12:37.635" v="68" actId="207"/>
          <ac:spMkLst>
            <pc:docMk/>
            <pc:sldMk cId="3510377245" sldId="597"/>
            <ac:spMk id="3" creationId="{04AF1736-E7FD-4AB0-AA3A-2267D0D1D0A1}"/>
          </ac:spMkLst>
        </pc:spChg>
        <pc:spChg chg="mod">
          <ac:chgData name="Shabna Aarthi" userId="0265aac9-e7e6-426e-9b0e-f1c998144a8e" providerId="ADAL" clId="{E49B4C6A-A12F-45BD-AA14-D5EFA2471D75}" dt="2022-03-14T07:15:02.174" v="75" actId="400"/>
          <ac:spMkLst>
            <pc:docMk/>
            <pc:sldMk cId="3510377245" sldId="597"/>
            <ac:spMk id="6" creationId="{14D052B7-1D6C-49A3-9225-2EDC8994C34C}"/>
          </ac:spMkLst>
        </pc:spChg>
      </pc:sldChg>
      <pc:sldChg chg="modSp mod addCm">
        <pc:chgData name="Shabna Aarthi" userId="0265aac9-e7e6-426e-9b0e-f1c998144a8e" providerId="ADAL" clId="{E49B4C6A-A12F-45BD-AA14-D5EFA2471D75}" dt="2022-03-14T09:07:29.011" v="378"/>
        <pc:sldMkLst>
          <pc:docMk/>
          <pc:sldMk cId="3368586992" sldId="603"/>
        </pc:sldMkLst>
        <pc:spChg chg="mod">
          <ac:chgData name="Shabna Aarthi" userId="0265aac9-e7e6-426e-9b0e-f1c998144a8e" providerId="ADAL" clId="{E49B4C6A-A12F-45BD-AA14-D5EFA2471D75}" dt="2022-03-14T09:07:16.886" v="377" actId="207"/>
          <ac:spMkLst>
            <pc:docMk/>
            <pc:sldMk cId="3368586992" sldId="603"/>
            <ac:spMk id="3" creationId="{12A5CEC6-FA2F-4EBC-A249-255642E3FB7C}"/>
          </ac:spMkLst>
        </pc:spChg>
      </pc:sldChg>
      <pc:sldChg chg="modCm">
        <pc:chgData name="Shabna Aarthi" userId="0265aac9-e7e6-426e-9b0e-f1c998144a8e" providerId="ADAL" clId="{E49B4C6A-A12F-45BD-AA14-D5EFA2471D75}" dt="2022-03-14T09:11:34.372" v="385"/>
        <pc:sldMkLst>
          <pc:docMk/>
          <pc:sldMk cId="3724830040" sldId="613"/>
        </pc:sldMkLst>
      </pc:sldChg>
      <pc:sldChg chg="modSp mod">
        <pc:chgData name="Shabna Aarthi" userId="0265aac9-e7e6-426e-9b0e-f1c998144a8e" providerId="ADAL" clId="{E49B4C6A-A12F-45BD-AA14-D5EFA2471D75}" dt="2022-03-14T09:25:13.774" v="420" actId="400"/>
        <pc:sldMkLst>
          <pc:docMk/>
          <pc:sldMk cId="138980469" sldId="614"/>
        </pc:sldMkLst>
        <pc:spChg chg="mod">
          <ac:chgData name="Shabna Aarthi" userId="0265aac9-e7e6-426e-9b0e-f1c998144a8e" providerId="ADAL" clId="{E49B4C6A-A12F-45BD-AA14-D5EFA2471D75}" dt="2022-03-14T09:25:13.774" v="420" actId="400"/>
          <ac:spMkLst>
            <pc:docMk/>
            <pc:sldMk cId="138980469" sldId="614"/>
            <ac:spMk id="5" creationId="{A0EB9D33-6D5D-4972-AF22-D4E5CCB0CEBE}"/>
          </ac:spMkLst>
        </pc:spChg>
      </pc:sldChg>
      <pc:sldChg chg="modSp mod addCm modCm">
        <pc:chgData name="Shabna Aarthi" userId="0265aac9-e7e6-426e-9b0e-f1c998144a8e" providerId="ADAL" clId="{E49B4C6A-A12F-45BD-AA14-D5EFA2471D75}" dt="2022-03-14T07:07:11.142" v="63"/>
        <pc:sldMkLst>
          <pc:docMk/>
          <pc:sldMk cId="1833610140" sldId="615"/>
        </pc:sldMkLst>
        <pc:spChg chg="mod">
          <ac:chgData name="Shabna Aarthi" userId="0265aac9-e7e6-426e-9b0e-f1c998144a8e" providerId="ADAL" clId="{E49B4C6A-A12F-45BD-AA14-D5EFA2471D75}" dt="2022-03-14T07:02:58.521" v="62" actId="113"/>
          <ac:spMkLst>
            <pc:docMk/>
            <pc:sldMk cId="1833610140" sldId="615"/>
            <ac:spMk id="18" creationId="{309FA8E0-BED1-4269-B1DF-70A9C0252829}"/>
          </ac:spMkLst>
        </pc:spChg>
      </pc:sldChg>
      <pc:sldChg chg="modSp mod addCm">
        <pc:chgData name="Shabna Aarthi" userId="0265aac9-e7e6-426e-9b0e-f1c998144a8e" providerId="ADAL" clId="{E49B4C6A-A12F-45BD-AA14-D5EFA2471D75}" dt="2022-03-14T09:25:09.147" v="418" actId="400"/>
        <pc:sldMkLst>
          <pc:docMk/>
          <pc:sldMk cId="949872470" sldId="640"/>
        </pc:sldMkLst>
        <pc:spChg chg="mod">
          <ac:chgData name="Shabna Aarthi" userId="0265aac9-e7e6-426e-9b0e-f1c998144a8e" providerId="ADAL" clId="{E49B4C6A-A12F-45BD-AA14-D5EFA2471D75}" dt="2022-03-14T09:25:09.147" v="418" actId="400"/>
          <ac:spMkLst>
            <pc:docMk/>
            <pc:sldMk cId="949872470" sldId="640"/>
            <ac:spMk id="4" creationId="{47D46A4E-8AA8-4065-AE03-4E6C3CDBA826}"/>
          </ac:spMkLst>
        </pc:spChg>
      </pc:sldChg>
      <pc:sldChg chg="modSp mod modCm">
        <pc:chgData name="Shabna Aarthi" userId="0265aac9-e7e6-426e-9b0e-f1c998144a8e" providerId="ADAL" clId="{E49B4C6A-A12F-45BD-AA14-D5EFA2471D75}" dt="2022-03-14T07:00:41.334" v="24"/>
        <pc:sldMkLst>
          <pc:docMk/>
          <pc:sldMk cId="3471145682" sldId="653"/>
        </pc:sldMkLst>
        <pc:spChg chg="mod">
          <ac:chgData name="Shabna Aarthi" userId="0265aac9-e7e6-426e-9b0e-f1c998144a8e" providerId="ADAL" clId="{E49B4C6A-A12F-45BD-AA14-D5EFA2471D75}" dt="2022-03-14T06:29:07.450" v="23" actId="14100"/>
          <ac:spMkLst>
            <pc:docMk/>
            <pc:sldMk cId="3471145682" sldId="653"/>
            <ac:spMk id="12" creationId="{3E374F63-A4FB-4D11-A441-F442ABEF5426}"/>
          </ac:spMkLst>
        </pc:spChg>
      </pc:sldChg>
      <pc:sldChg chg="modSp mod addCm modCm">
        <pc:chgData name="Shabna Aarthi" userId="0265aac9-e7e6-426e-9b0e-f1c998144a8e" providerId="ADAL" clId="{E49B4C6A-A12F-45BD-AA14-D5EFA2471D75}" dt="2022-03-14T07:16:55.710" v="84"/>
        <pc:sldMkLst>
          <pc:docMk/>
          <pc:sldMk cId="1751008261" sldId="654"/>
        </pc:sldMkLst>
        <pc:spChg chg="mod">
          <ac:chgData name="Shabna Aarthi" userId="0265aac9-e7e6-426e-9b0e-f1c998144a8e" providerId="ADAL" clId="{E49B4C6A-A12F-45BD-AA14-D5EFA2471D75}" dt="2022-03-14T07:16:28.009" v="83" actId="207"/>
          <ac:spMkLst>
            <pc:docMk/>
            <pc:sldMk cId="1751008261" sldId="654"/>
            <ac:spMk id="6" creationId="{14D052B7-1D6C-49A3-9225-2EDC8994C34C}"/>
          </ac:spMkLst>
        </pc:spChg>
      </pc:sldChg>
      <pc:sldChg chg="modSp mod modCm">
        <pc:chgData name="Shabna Aarthi" userId="0265aac9-e7e6-426e-9b0e-f1c998144a8e" providerId="ADAL" clId="{E49B4C6A-A12F-45BD-AA14-D5EFA2471D75}" dt="2022-03-14T09:14:56.198" v="393" actId="207"/>
        <pc:sldMkLst>
          <pc:docMk/>
          <pc:sldMk cId="405747370" sldId="734"/>
        </pc:sldMkLst>
        <pc:spChg chg="mod">
          <ac:chgData name="Shabna Aarthi" userId="0265aac9-e7e6-426e-9b0e-f1c998144a8e" providerId="ADAL" clId="{E49B4C6A-A12F-45BD-AA14-D5EFA2471D75}" dt="2022-03-14T09:14:56.198" v="393" actId="207"/>
          <ac:spMkLst>
            <pc:docMk/>
            <pc:sldMk cId="405747370" sldId="734"/>
            <ac:spMk id="10" creationId="{5A8D0BD0-56A7-41B3-8952-12FFD5EA9E7C}"/>
          </ac:spMkLst>
        </pc:spChg>
      </pc:sldChg>
      <pc:sldChg chg="modSp mod addCm modCm">
        <pc:chgData name="Shabna Aarthi" userId="0265aac9-e7e6-426e-9b0e-f1c998144a8e" providerId="ADAL" clId="{E49B4C6A-A12F-45BD-AA14-D5EFA2471D75}" dt="2022-03-14T09:19:56.989" v="402"/>
        <pc:sldMkLst>
          <pc:docMk/>
          <pc:sldMk cId="405747370" sldId="735"/>
        </pc:sldMkLst>
        <pc:spChg chg="mod">
          <ac:chgData name="Shabna Aarthi" userId="0265aac9-e7e6-426e-9b0e-f1c998144a8e" providerId="ADAL" clId="{E49B4C6A-A12F-45BD-AA14-D5EFA2471D75}" dt="2022-03-14T09:19:25.264" v="400" actId="113"/>
          <ac:spMkLst>
            <pc:docMk/>
            <pc:sldMk cId="405747370" sldId="735"/>
            <ac:spMk id="2" creationId="{0D666E00-0158-4E23-994E-61A8678E1A46}"/>
          </ac:spMkLst>
        </pc:spChg>
      </pc:sldChg>
      <pc:sldChg chg="modSp mod addCm modCm">
        <pc:chgData name="Shabna Aarthi" userId="0265aac9-e7e6-426e-9b0e-f1c998144a8e" providerId="ADAL" clId="{E49B4C6A-A12F-45BD-AA14-D5EFA2471D75}" dt="2022-03-14T09:21:08.186" v="405"/>
        <pc:sldMkLst>
          <pc:docMk/>
          <pc:sldMk cId="405747370" sldId="736"/>
        </pc:sldMkLst>
        <pc:spChg chg="mod">
          <ac:chgData name="Shabna Aarthi" userId="0265aac9-e7e6-426e-9b0e-f1c998144a8e" providerId="ADAL" clId="{E49B4C6A-A12F-45BD-AA14-D5EFA2471D75}" dt="2022-03-14T09:20:54.590" v="404" actId="207"/>
          <ac:spMkLst>
            <pc:docMk/>
            <pc:sldMk cId="405747370" sldId="736"/>
            <ac:spMk id="17" creationId="{00000000-0000-0000-0000-000000000000}"/>
          </ac:spMkLst>
        </pc:spChg>
      </pc:sldChg>
      <pc:sldChg chg="modSp mod addCm modCm">
        <pc:chgData name="Shabna Aarthi" userId="0265aac9-e7e6-426e-9b0e-f1c998144a8e" providerId="ADAL" clId="{E49B4C6A-A12F-45BD-AA14-D5EFA2471D75}" dt="2022-03-14T09:22:38.592" v="413" actId="20577"/>
        <pc:sldMkLst>
          <pc:docMk/>
          <pc:sldMk cId="405747370" sldId="737"/>
        </pc:sldMkLst>
        <pc:spChg chg="mod">
          <ac:chgData name="Shabna Aarthi" userId="0265aac9-e7e6-426e-9b0e-f1c998144a8e" providerId="ADAL" clId="{E49B4C6A-A12F-45BD-AA14-D5EFA2471D75}" dt="2022-03-14T09:21:21.697" v="410" actId="207"/>
          <ac:spMkLst>
            <pc:docMk/>
            <pc:sldMk cId="405747370" sldId="737"/>
            <ac:spMk id="10" creationId="{5A8D0BD0-56A7-41B3-8952-12FFD5EA9E7C}"/>
          </ac:spMkLst>
        </pc:spChg>
        <pc:spChg chg="mod">
          <ac:chgData name="Shabna Aarthi" userId="0265aac9-e7e6-426e-9b0e-f1c998144a8e" providerId="ADAL" clId="{E49B4C6A-A12F-45BD-AA14-D5EFA2471D75}" dt="2022-03-14T09:22:38.592" v="413" actId="20577"/>
          <ac:spMkLst>
            <pc:docMk/>
            <pc:sldMk cId="405747370" sldId="737"/>
            <ac:spMk id="13" creationId="{C092AD55-273B-456F-B370-4F4CD20DFECC}"/>
          </ac:spMkLst>
        </pc:spChg>
      </pc:sldChg>
      <pc:sldChg chg="modSp mod addCm">
        <pc:chgData name="Shabna Aarthi" userId="0265aac9-e7e6-426e-9b0e-f1c998144a8e" providerId="ADAL" clId="{E49B4C6A-A12F-45BD-AA14-D5EFA2471D75}" dt="2022-03-14T09:12:11.945" v="387"/>
        <pc:sldMkLst>
          <pc:docMk/>
          <pc:sldMk cId="630566394" sldId="746"/>
        </pc:sldMkLst>
        <pc:spChg chg="mod">
          <ac:chgData name="Shabna Aarthi" userId="0265aac9-e7e6-426e-9b0e-f1c998144a8e" providerId="ADAL" clId="{E49B4C6A-A12F-45BD-AA14-D5EFA2471D75}" dt="2022-03-14T09:11:46.379" v="386" actId="207"/>
          <ac:spMkLst>
            <pc:docMk/>
            <pc:sldMk cId="630566394" sldId="746"/>
            <ac:spMk id="11" creationId="{F505E9EC-B701-41A3-BE0D-EA141DF7CAF3}"/>
          </ac:spMkLst>
        </pc:spChg>
      </pc:sldChg>
      <pc:sldChg chg="modSp mod addCm delCm modCm">
        <pc:chgData name="Shabna Aarthi" userId="0265aac9-e7e6-426e-9b0e-f1c998144a8e" providerId="ADAL" clId="{E49B4C6A-A12F-45BD-AA14-D5EFA2471D75}" dt="2022-03-14T08:15:00.849" v="341"/>
        <pc:sldMkLst>
          <pc:docMk/>
          <pc:sldMk cId="864344569" sldId="750"/>
        </pc:sldMkLst>
        <pc:spChg chg="mod">
          <ac:chgData name="Shabna Aarthi" userId="0265aac9-e7e6-426e-9b0e-f1c998144a8e" providerId="ADAL" clId="{E49B4C6A-A12F-45BD-AA14-D5EFA2471D75}" dt="2022-03-14T08:11:27.097" v="316" actId="207"/>
          <ac:spMkLst>
            <pc:docMk/>
            <pc:sldMk cId="864344569" sldId="750"/>
            <ac:spMk id="7" creationId="{B352363E-6819-4866-971B-16BCDBE03140}"/>
          </ac:spMkLst>
        </pc:spChg>
        <pc:spChg chg="mod">
          <ac:chgData name="Shabna Aarthi" userId="0265aac9-e7e6-426e-9b0e-f1c998144a8e" providerId="ADAL" clId="{E49B4C6A-A12F-45BD-AA14-D5EFA2471D75}" dt="2022-03-14T08:14:30.443" v="340" actId="207"/>
          <ac:spMkLst>
            <pc:docMk/>
            <pc:sldMk cId="864344569" sldId="750"/>
            <ac:spMk id="13" creationId="{C092AD55-273B-456F-B370-4F4CD20DFECC}"/>
          </ac:spMkLst>
        </pc:spChg>
        <pc:spChg chg="mod">
          <ac:chgData name="Shabna Aarthi" userId="0265aac9-e7e6-426e-9b0e-f1c998144a8e" providerId="ADAL" clId="{E49B4C6A-A12F-45BD-AA14-D5EFA2471D75}" dt="2022-03-14T08:11:53.729" v="334" actId="113"/>
          <ac:spMkLst>
            <pc:docMk/>
            <pc:sldMk cId="864344569" sldId="750"/>
            <ac:spMk id="16" creationId="{4B49D485-B134-42DA-A435-0CCBF1DF01E3}"/>
          </ac:spMkLst>
        </pc:spChg>
      </pc:sldChg>
      <pc:sldChg chg="modSp mod addCm delCm">
        <pc:chgData name="Shabna Aarthi" userId="0265aac9-e7e6-426e-9b0e-f1c998144a8e" providerId="ADAL" clId="{E49B4C6A-A12F-45BD-AA14-D5EFA2471D75}" dt="2022-03-14T08:30:01.687" v="372" actId="207"/>
        <pc:sldMkLst>
          <pc:docMk/>
          <pc:sldMk cId="1981653671" sldId="751"/>
        </pc:sldMkLst>
        <pc:spChg chg="mod">
          <ac:chgData name="Shabna Aarthi" userId="0265aac9-e7e6-426e-9b0e-f1c998144a8e" providerId="ADAL" clId="{E49B4C6A-A12F-45BD-AA14-D5EFA2471D75}" dt="2022-03-14T08:30:01.687" v="372" actId="207"/>
          <ac:spMkLst>
            <pc:docMk/>
            <pc:sldMk cId="1981653671" sldId="751"/>
            <ac:spMk id="25" creationId="{00000000-0000-0000-0000-000000000000}"/>
          </ac:spMkLst>
        </pc:spChg>
      </pc:sldChg>
      <pc:sldChg chg="modSp mod addCm modCm">
        <pc:chgData name="Shabna Aarthi" userId="0265aac9-e7e6-426e-9b0e-f1c998144a8e" providerId="ADAL" clId="{E49B4C6A-A12F-45BD-AA14-D5EFA2471D75}" dt="2022-03-14T06:24:23.476" v="10"/>
        <pc:sldMkLst>
          <pc:docMk/>
          <pc:sldMk cId="0" sldId="752"/>
        </pc:sldMkLst>
        <pc:spChg chg="mod">
          <ac:chgData name="Shabna Aarthi" userId="0265aac9-e7e6-426e-9b0e-f1c998144a8e" providerId="ADAL" clId="{E49B4C6A-A12F-45BD-AA14-D5EFA2471D75}" dt="2022-03-14T06:24:07.192" v="9" actId="20577"/>
          <ac:spMkLst>
            <pc:docMk/>
            <pc:sldMk cId="0" sldId="752"/>
            <ac:spMk id="7" creationId="{00000000-0000-0000-0000-000000000000}"/>
          </ac:spMkLst>
        </pc:spChg>
      </pc:sldChg>
      <pc:sldChg chg="modSp mod addCm modCm">
        <pc:chgData name="Shabna Aarthi" userId="0265aac9-e7e6-426e-9b0e-f1c998144a8e" providerId="ADAL" clId="{E49B4C6A-A12F-45BD-AA14-D5EFA2471D75}" dt="2022-03-14T07:29:20.325" v="163"/>
        <pc:sldMkLst>
          <pc:docMk/>
          <pc:sldMk cId="0" sldId="760"/>
        </pc:sldMkLst>
        <pc:spChg chg="mod">
          <ac:chgData name="Shabna Aarthi" userId="0265aac9-e7e6-426e-9b0e-f1c998144a8e" providerId="ADAL" clId="{E49B4C6A-A12F-45BD-AA14-D5EFA2471D75}" dt="2022-03-14T07:28:49.634" v="162" actId="113"/>
          <ac:spMkLst>
            <pc:docMk/>
            <pc:sldMk cId="0" sldId="760"/>
            <ac:spMk id="7" creationId="{00000000-0000-0000-0000-000000000000}"/>
          </ac:spMkLst>
        </pc:spChg>
      </pc:sldChg>
      <pc:sldChg chg="addSp modSp mod addCm modCm modNotes">
        <pc:chgData name="Shabna Aarthi" userId="0265aac9-e7e6-426e-9b0e-f1c998144a8e" providerId="ADAL" clId="{E49B4C6A-A12F-45BD-AA14-D5EFA2471D75}" dt="2022-03-14T07:38:17.305" v="230" actId="207"/>
        <pc:sldMkLst>
          <pc:docMk/>
          <pc:sldMk cId="0" sldId="766"/>
        </pc:sldMkLst>
        <pc:spChg chg="mod">
          <ac:chgData name="Shabna Aarthi" userId="0265aac9-e7e6-426e-9b0e-f1c998144a8e" providerId="ADAL" clId="{E49B4C6A-A12F-45BD-AA14-D5EFA2471D75}" dt="2022-03-14T07:38:17.305" v="230" actId="207"/>
          <ac:spMkLst>
            <pc:docMk/>
            <pc:sldMk cId="0" sldId="766"/>
            <ac:spMk id="5" creationId="{00000000-0000-0000-0000-000000000000}"/>
          </ac:spMkLst>
        </pc:spChg>
        <pc:spChg chg="add mod">
          <ac:chgData name="Shabna Aarthi" userId="0265aac9-e7e6-426e-9b0e-f1c998144a8e" providerId="ADAL" clId="{E49B4C6A-A12F-45BD-AA14-D5EFA2471D75}" dt="2022-03-14T07:34:27.879" v="207" actId="14100"/>
          <ac:spMkLst>
            <pc:docMk/>
            <pc:sldMk cId="0" sldId="766"/>
            <ac:spMk id="38" creationId="{894AAEC5-101A-4794-99F6-781818062ACC}"/>
          </ac:spMkLst>
        </pc:spChg>
        <pc:spChg chg="add mod">
          <ac:chgData name="Shabna Aarthi" userId="0265aac9-e7e6-426e-9b0e-f1c998144a8e" providerId="ADAL" clId="{E49B4C6A-A12F-45BD-AA14-D5EFA2471D75}" dt="2022-03-14T07:34:19.263" v="204" actId="14100"/>
          <ac:spMkLst>
            <pc:docMk/>
            <pc:sldMk cId="0" sldId="766"/>
            <ac:spMk id="39" creationId="{B9EAEAA5-A633-440F-A3BF-C1E4E5E0E170}"/>
          </ac:spMkLst>
        </pc:spChg>
        <pc:spChg chg="mod">
          <ac:chgData name="Shabna Aarthi" userId="0265aac9-e7e6-426e-9b0e-f1c998144a8e" providerId="ADAL" clId="{E49B4C6A-A12F-45BD-AA14-D5EFA2471D75}" dt="2022-03-14T07:35:27.100" v="209" actId="207"/>
          <ac:spMkLst>
            <pc:docMk/>
            <pc:sldMk cId="0" sldId="766"/>
            <ac:spMk id="42" creationId="{00000000-0000-0000-0000-000000000000}"/>
          </ac:spMkLst>
        </pc:spChg>
        <pc:spChg chg="mod">
          <ac:chgData name="Shabna Aarthi" userId="0265aac9-e7e6-426e-9b0e-f1c998144a8e" providerId="ADAL" clId="{E49B4C6A-A12F-45BD-AA14-D5EFA2471D75}" dt="2022-03-14T07:33:08.728" v="187" actId="21"/>
          <ac:spMkLst>
            <pc:docMk/>
            <pc:sldMk cId="0" sldId="766"/>
            <ac:spMk id="43" creationId="{00000000-0000-0000-0000-000000000000}"/>
          </ac:spMkLst>
        </pc:spChg>
        <pc:spChg chg="mod">
          <ac:chgData name="Shabna Aarthi" userId="0265aac9-e7e6-426e-9b0e-f1c998144a8e" providerId="ADAL" clId="{E49B4C6A-A12F-45BD-AA14-D5EFA2471D75}" dt="2022-03-14T07:32:45.304" v="175" actId="6549"/>
          <ac:spMkLst>
            <pc:docMk/>
            <pc:sldMk cId="0" sldId="766"/>
            <ac:spMk id="44" creationId="{00000000-0000-0000-0000-000000000000}"/>
          </ac:spMkLst>
        </pc:spChg>
      </pc:sldChg>
      <pc:sldChg chg="modSp mod addCm">
        <pc:chgData name="Shabna Aarthi" userId="0265aac9-e7e6-426e-9b0e-f1c998144a8e" providerId="ADAL" clId="{E49B4C6A-A12F-45BD-AA14-D5EFA2471D75}" dt="2022-03-14T07:42:28.575" v="234" actId="207"/>
        <pc:sldMkLst>
          <pc:docMk/>
          <pc:sldMk cId="0" sldId="767"/>
        </pc:sldMkLst>
        <pc:spChg chg="mod">
          <ac:chgData name="Shabna Aarthi" userId="0265aac9-e7e6-426e-9b0e-f1c998144a8e" providerId="ADAL" clId="{E49B4C6A-A12F-45BD-AA14-D5EFA2471D75}" dt="2022-03-14T07:41:44.271" v="231" actId="207"/>
          <ac:spMkLst>
            <pc:docMk/>
            <pc:sldMk cId="0" sldId="767"/>
            <ac:spMk id="10" creationId="{00000000-0000-0000-0000-000000000000}"/>
          </ac:spMkLst>
        </pc:spChg>
        <pc:spChg chg="mod">
          <ac:chgData name="Shabna Aarthi" userId="0265aac9-e7e6-426e-9b0e-f1c998144a8e" providerId="ADAL" clId="{E49B4C6A-A12F-45BD-AA14-D5EFA2471D75}" dt="2022-03-14T07:42:12.862" v="233" actId="207"/>
          <ac:spMkLst>
            <pc:docMk/>
            <pc:sldMk cId="0" sldId="767"/>
            <ac:spMk id="12" creationId="{00000000-0000-0000-0000-000000000000}"/>
          </ac:spMkLst>
        </pc:spChg>
        <pc:spChg chg="mod">
          <ac:chgData name="Shabna Aarthi" userId="0265aac9-e7e6-426e-9b0e-f1c998144a8e" providerId="ADAL" clId="{E49B4C6A-A12F-45BD-AA14-D5EFA2471D75}" dt="2022-03-14T07:42:28.575" v="234" actId="207"/>
          <ac:spMkLst>
            <pc:docMk/>
            <pc:sldMk cId="0" sldId="767"/>
            <ac:spMk id="13" creationId="{00000000-0000-0000-0000-000000000000}"/>
          </ac:spMkLst>
        </pc:spChg>
        <pc:spChg chg="mod">
          <ac:chgData name="Shabna Aarthi" userId="0265aac9-e7e6-426e-9b0e-f1c998144a8e" providerId="ADAL" clId="{E49B4C6A-A12F-45BD-AA14-D5EFA2471D75}" dt="2022-03-14T07:38:10.484" v="229"/>
          <ac:spMkLst>
            <pc:docMk/>
            <pc:sldMk cId="0" sldId="767"/>
            <ac:spMk id="15" creationId="{00000000-0000-0000-0000-000000000000}"/>
          </ac:spMkLst>
        </pc:spChg>
      </pc:sldChg>
      <pc:sldChg chg="modSp mod addCm modCm">
        <pc:chgData name="Shabna Aarthi" userId="0265aac9-e7e6-426e-9b0e-f1c998144a8e" providerId="ADAL" clId="{E49B4C6A-A12F-45BD-AA14-D5EFA2471D75}" dt="2022-03-14T07:49:14.384" v="245"/>
        <pc:sldMkLst>
          <pc:docMk/>
          <pc:sldMk cId="0" sldId="768"/>
        </pc:sldMkLst>
        <pc:spChg chg="mod">
          <ac:chgData name="Shabna Aarthi" userId="0265aac9-e7e6-426e-9b0e-f1c998144a8e" providerId="ADAL" clId="{E49B4C6A-A12F-45BD-AA14-D5EFA2471D75}" dt="2022-03-14T07:49:06.974" v="244" actId="207"/>
          <ac:spMkLst>
            <pc:docMk/>
            <pc:sldMk cId="0" sldId="768"/>
            <ac:spMk id="12" creationId="{00000000-0000-0000-0000-000000000000}"/>
          </ac:spMkLst>
        </pc:spChg>
        <pc:spChg chg="mod">
          <ac:chgData name="Shabna Aarthi" userId="0265aac9-e7e6-426e-9b0e-f1c998144a8e" providerId="ADAL" clId="{E49B4C6A-A12F-45BD-AA14-D5EFA2471D75}" dt="2022-03-14T07:48:31.902" v="241" actId="207"/>
          <ac:spMkLst>
            <pc:docMk/>
            <pc:sldMk cId="0" sldId="768"/>
            <ac:spMk id="13" creationId="{00000000-0000-0000-0000-000000000000}"/>
          </ac:spMkLst>
        </pc:spChg>
        <pc:spChg chg="mod">
          <ac:chgData name="Shabna Aarthi" userId="0265aac9-e7e6-426e-9b0e-f1c998144a8e" providerId="ADAL" clId="{E49B4C6A-A12F-45BD-AA14-D5EFA2471D75}" dt="2022-03-14T07:49:00.131" v="243" actId="207"/>
          <ac:spMkLst>
            <pc:docMk/>
            <pc:sldMk cId="0" sldId="768"/>
            <ac:spMk id="16" creationId="{00000000-0000-0000-0000-000000000000}"/>
          </ac:spMkLst>
        </pc:spChg>
        <pc:spChg chg="mod">
          <ac:chgData name="Shabna Aarthi" userId="0265aac9-e7e6-426e-9b0e-f1c998144a8e" providerId="ADAL" clId="{E49B4C6A-A12F-45BD-AA14-D5EFA2471D75}" dt="2022-03-14T07:43:04.722" v="240" actId="207"/>
          <ac:spMkLst>
            <pc:docMk/>
            <pc:sldMk cId="0" sldId="768"/>
            <ac:spMk id="17" creationId="{00000000-0000-0000-0000-000000000000}"/>
          </ac:spMkLst>
        </pc:spChg>
      </pc:sldChg>
      <pc:sldChg chg="addSp modSp mod addCm">
        <pc:chgData name="Shabna Aarthi" userId="0265aac9-e7e6-426e-9b0e-f1c998144a8e" providerId="ADAL" clId="{E49B4C6A-A12F-45BD-AA14-D5EFA2471D75}" dt="2022-03-14T08:09:44.073" v="315" actId="20577"/>
        <pc:sldMkLst>
          <pc:docMk/>
          <pc:sldMk cId="0" sldId="769"/>
        </pc:sldMkLst>
        <pc:spChg chg="mod">
          <ac:chgData name="Shabna Aarthi" userId="0265aac9-e7e6-426e-9b0e-f1c998144a8e" providerId="ADAL" clId="{E49B4C6A-A12F-45BD-AA14-D5EFA2471D75}" dt="2022-03-14T08:08:06.407" v="302" actId="207"/>
          <ac:spMkLst>
            <pc:docMk/>
            <pc:sldMk cId="0" sldId="769"/>
            <ac:spMk id="16" creationId="{00000000-0000-0000-0000-000000000000}"/>
          </ac:spMkLst>
        </pc:spChg>
        <pc:spChg chg="mod">
          <ac:chgData name="Shabna Aarthi" userId="0265aac9-e7e6-426e-9b0e-f1c998144a8e" providerId="ADAL" clId="{E49B4C6A-A12F-45BD-AA14-D5EFA2471D75}" dt="2022-03-14T08:09:44.073" v="315" actId="20577"/>
          <ac:spMkLst>
            <pc:docMk/>
            <pc:sldMk cId="0" sldId="769"/>
            <ac:spMk id="18" creationId="{00000000-0000-0000-0000-000000000000}"/>
          </ac:spMkLst>
        </pc:spChg>
        <pc:picChg chg="add mod">
          <ac:chgData name="Shabna Aarthi" userId="0265aac9-e7e6-426e-9b0e-f1c998144a8e" providerId="ADAL" clId="{E49B4C6A-A12F-45BD-AA14-D5EFA2471D75}" dt="2022-03-14T08:08:43.252" v="305" actId="1076"/>
          <ac:picMkLst>
            <pc:docMk/>
            <pc:sldMk cId="0" sldId="769"/>
            <ac:picMk id="3" creationId="{8BC7A36E-8127-4427-849F-ECFB200A918E}"/>
          </ac:picMkLst>
        </pc:picChg>
      </pc:sldChg>
      <pc:sldChg chg="modSp mod addCm">
        <pc:chgData name="Shabna Aarthi" userId="0265aac9-e7e6-426e-9b0e-f1c998144a8e" providerId="ADAL" clId="{E49B4C6A-A12F-45BD-AA14-D5EFA2471D75}" dt="2022-03-14T08:28:39.611" v="360"/>
        <pc:sldMkLst>
          <pc:docMk/>
          <pc:sldMk cId="0" sldId="770"/>
        </pc:sldMkLst>
        <pc:spChg chg="mod">
          <ac:chgData name="Shabna Aarthi" userId="0265aac9-e7e6-426e-9b0e-f1c998144a8e" providerId="ADAL" clId="{E49B4C6A-A12F-45BD-AA14-D5EFA2471D75}" dt="2022-03-14T08:28:07.259" v="359" actId="207"/>
          <ac:spMkLst>
            <pc:docMk/>
            <pc:sldMk cId="0" sldId="770"/>
            <ac:spMk id="5" creationId="{00000000-0000-0000-0000-000000000000}"/>
          </ac:spMkLst>
        </pc:spChg>
      </pc:sldChg>
      <pc:sldChg chg="modCm">
        <pc:chgData name="Shabna Aarthi" userId="0265aac9-e7e6-426e-9b0e-f1c998144a8e" providerId="ADAL" clId="{E49B4C6A-A12F-45BD-AA14-D5EFA2471D75}" dt="2022-03-14T08:15:22.805" v="342"/>
        <pc:sldMkLst>
          <pc:docMk/>
          <pc:sldMk cId="864344569" sldId="771"/>
        </pc:sldMkLst>
      </pc:sldChg>
      <pc:sldChg chg="modSp mod addCm delCm">
        <pc:chgData name="Shabna Aarthi" userId="0265aac9-e7e6-426e-9b0e-f1c998144a8e" providerId="ADAL" clId="{E49B4C6A-A12F-45BD-AA14-D5EFA2471D75}" dt="2022-03-14T08:13:31.835" v="339"/>
        <pc:sldMkLst>
          <pc:docMk/>
          <pc:sldMk cId="0" sldId="772"/>
        </pc:sldMkLst>
        <pc:spChg chg="mod">
          <ac:chgData name="Shabna Aarthi" userId="0265aac9-e7e6-426e-9b0e-f1c998144a8e" providerId="ADAL" clId="{E49B4C6A-A12F-45BD-AA14-D5EFA2471D75}" dt="2022-03-14T07:21:32.655" v="100" actId="113"/>
          <ac:spMkLst>
            <pc:docMk/>
            <pc:sldMk cId="0" sldId="772"/>
            <ac:spMk id="3" creationId="{00000000-0000-0000-0000-000000000000}"/>
          </ac:spMkLst>
        </pc:spChg>
        <pc:spChg chg="mod">
          <ac:chgData name="Shabna Aarthi" userId="0265aac9-e7e6-426e-9b0e-f1c998144a8e" providerId="ADAL" clId="{E49B4C6A-A12F-45BD-AA14-D5EFA2471D75}" dt="2022-03-14T07:21:09.354" v="95" actId="207"/>
          <ac:spMkLst>
            <pc:docMk/>
            <pc:sldMk cId="0" sldId="772"/>
            <ac:spMk id="6" creationId="{5A8D0BD0-56A7-41B3-8952-12FFD5EA9E7C}"/>
          </ac:spMkLst>
        </pc:spChg>
      </pc:sldChg>
      <pc:sldChg chg="addCm">
        <pc:chgData name="Shabna Aarthi" userId="0265aac9-e7e6-426e-9b0e-f1c998144a8e" providerId="ADAL" clId="{E49B4C6A-A12F-45BD-AA14-D5EFA2471D75}" dt="2022-03-14T07:22:42.169" v="102"/>
        <pc:sldMkLst>
          <pc:docMk/>
          <pc:sldMk cId="0" sldId="773"/>
        </pc:sldMkLst>
      </pc:sldChg>
      <pc:sldChg chg="modSp mod addCm">
        <pc:chgData name="Shabna Aarthi" userId="0265aac9-e7e6-426e-9b0e-f1c998144a8e" providerId="ADAL" clId="{E49B4C6A-A12F-45BD-AA14-D5EFA2471D75}" dt="2022-03-14T08:03:28.039" v="278"/>
        <pc:sldMkLst>
          <pc:docMk/>
          <pc:sldMk cId="0" sldId="774"/>
        </pc:sldMkLst>
        <pc:spChg chg="mod">
          <ac:chgData name="Shabna Aarthi" userId="0265aac9-e7e6-426e-9b0e-f1c998144a8e" providerId="ADAL" clId="{E49B4C6A-A12F-45BD-AA14-D5EFA2471D75}" dt="2022-03-14T07:59:15.482" v="275" actId="400"/>
          <ac:spMkLst>
            <pc:docMk/>
            <pc:sldMk cId="0" sldId="774"/>
            <ac:spMk id="5" creationId="{00000000-0000-0000-0000-000000000000}"/>
          </ac:spMkLst>
        </pc:spChg>
        <pc:spChg chg="mod">
          <ac:chgData name="Shabna Aarthi" userId="0265aac9-e7e6-426e-9b0e-f1c998144a8e" providerId="ADAL" clId="{E49B4C6A-A12F-45BD-AA14-D5EFA2471D75}" dt="2022-03-14T08:03:15.369" v="277" actId="207"/>
          <ac:spMkLst>
            <pc:docMk/>
            <pc:sldMk cId="0" sldId="774"/>
            <ac:spMk id="9" creationId="{00000000-0000-0000-0000-000000000000}"/>
          </ac:spMkLst>
        </pc:spChg>
      </pc:sldChg>
      <pc:sldChg chg="modSp mod addCm modCm modNotes">
        <pc:chgData name="Shabna Aarthi" userId="0265aac9-e7e6-426e-9b0e-f1c998144a8e" providerId="ADAL" clId="{E49B4C6A-A12F-45BD-AA14-D5EFA2471D75}" dt="2022-03-14T08:26:25.208" v="357" actId="207"/>
        <pc:sldMkLst>
          <pc:docMk/>
          <pc:sldMk cId="0" sldId="775"/>
        </pc:sldMkLst>
        <pc:spChg chg="mod">
          <ac:chgData name="Shabna Aarthi" userId="0265aac9-e7e6-426e-9b0e-f1c998144a8e" providerId="ADAL" clId="{E49B4C6A-A12F-45BD-AA14-D5EFA2471D75}" dt="2022-03-14T08:26:25.208" v="357" actId="207"/>
          <ac:spMkLst>
            <pc:docMk/>
            <pc:sldMk cId="0" sldId="775"/>
            <ac:spMk id="14" creationId="{00000000-0000-0000-0000-000000000000}"/>
          </ac:spMkLst>
        </pc:spChg>
        <pc:spChg chg="mod">
          <ac:chgData name="Shabna Aarthi" userId="0265aac9-e7e6-426e-9b0e-f1c998144a8e" providerId="ADAL" clId="{E49B4C6A-A12F-45BD-AA14-D5EFA2471D75}" dt="2022-03-14T08:25:57.404" v="355" actId="20577"/>
          <ac:spMkLst>
            <pc:docMk/>
            <pc:sldMk cId="0" sldId="775"/>
            <ac:spMk id="15" creationId="{00000000-0000-0000-0000-000000000000}"/>
          </ac:spMkLst>
        </pc:spChg>
        <pc:spChg chg="mod">
          <ac:chgData name="Shabna Aarthi" userId="0265aac9-e7e6-426e-9b0e-f1c998144a8e" providerId="ADAL" clId="{E49B4C6A-A12F-45BD-AA14-D5EFA2471D75}" dt="2022-03-14T08:26:25.208" v="357" actId="207"/>
          <ac:spMkLst>
            <pc:docMk/>
            <pc:sldMk cId="0" sldId="775"/>
            <ac:spMk id="16" creationId="{00000000-0000-0000-0000-000000000000}"/>
          </ac:spMkLst>
        </pc:spChg>
        <pc:spChg chg="mod">
          <ac:chgData name="Shabna Aarthi" userId="0265aac9-e7e6-426e-9b0e-f1c998144a8e" providerId="ADAL" clId="{E49B4C6A-A12F-45BD-AA14-D5EFA2471D75}" dt="2022-03-14T08:26:25.208" v="357" actId="207"/>
          <ac:spMkLst>
            <pc:docMk/>
            <pc:sldMk cId="0" sldId="775"/>
            <ac:spMk id="17" creationId="{00000000-0000-0000-0000-000000000000}"/>
          </ac:spMkLst>
        </pc:spChg>
        <pc:spChg chg="mod">
          <ac:chgData name="Shabna Aarthi" userId="0265aac9-e7e6-426e-9b0e-f1c998144a8e" providerId="ADAL" clId="{E49B4C6A-A12F-45BD-AA14-D5EFA2471D75}" dt="2022-03-14T08:26:25.208" v="357" actId="207"/>
          <ac:spMkLst>
            <pc:docMk/>
            <pc:sldMk cId="0" sldId="775"/>
            <ac:spMk id="18" creationId="{00000000-0000-0000-0000-000000000000}"/>
          </ac:spMkLst>
        </pc:spChg>
      </pc:sldChg>
      <pc:sldChg chg="modSp mod addCm">
        <pc:chgData name="Shabna Aarthi" userId="0265aac9-e7e6-426e-9b0e-f1c998144a8e" providerId="ADAL" clId="{E49B4C6A-A12F-45BD-AA14-D5EFA2471D75}" dt="2022-03-14T08:41:47.381" v="374"/>
        <pc:sldMkLst>
          <pc:docMk/>
          <pc:sldMk cId="0" sldId="776"/>
        </pc:sldMkLst>
        <pc:spChg chg="mod">
          <ac:chgData name="Shabna Aarthi" userId="0265aac9-e7e6-426e-9b0e-f1c998144a8e" providerId="ADAL" clId="{E49B4C6A-A12F-45BD-AA14-D5EFA2471D75}" dt="2022-03-14T08:41:31.592" v="373" actId="207"/>
          <ac:spMkLst>
            <pc:docMk/>
            <pc:sldMk cId="0" sldId="776"/>
            <ac:spMk id="5" creationId="{00000000-0000-0000-0000-000000000000}"/>
          </ac:spMkLst>
        </pc:spChg>
      </pc:sldChg>
      <pc:sldChg chg="modSp mod addCm">
        <pc:chgData name="Shabna Aarthi" userId="0265aac9-e7e6-426e-9b0e-f1c998144a8e" providerId="ADAL" clId="{E49B4C6A-A12F-45BD-AA14-D5EFA2471D75}" dt="2022-03-14T08:29:13.964" v="368"/>
        <pc:sldMkLst>
          <pc:docMk/>
          <pc:sldMk cId="0" sldId="779"/>
        </pc:sldMkLst>
        <pc:spChg chg="mod">
          <ac:chgData name="Shabna Aarthi" userId="0265aac9-e7e6-426e-9b0e-f1c998144a8e" providerId="ADAL" clId="{E49B4C6A-A12F-45BD-AA14-D5EFA2471D75}" dt="2022-03-14T08:28:59.186" v="367" actId="207"/>
          <ac:spMkLst>
            <pc:docMk/>
            <pc:sldMk cId="0" sldId="779"/>
            <ac:spMk id="9" creationId="{00000000-0000-0000-0000-000000000000}"/>
          </ac:spMkLst>
        </pc:spChg>
      </pc:sldChg>
      <pc:sldChg chg="modSp mod addCm">
        <pc:chgData name="Shabna Aarthi" userId="0265aac9-e7e6-426e-9b0e-f1c998144a8e" providerId="ADAL" clId="{E49B4C6A-A12F-45BD-AA14-D5EFA2471D75}" dt="2022-03-14T09:07:00.762" v="376" actId="207"/>
        <pc:sldMkLst>
          <pc:docMk/>
          <pc:sldMk cId="0" sldId="780"/>
        </pc:sldMkLst>
        <pc:spChg chg="mod">
          <ac:chgData name="Shabna Aarthi" userId="0265aac9-e7e6-426e-9b0e-f1c998144a8e" providerId="ADAL" clId="{E49B4C6A-A12F-45BD-AA14-D5EFA2471D75}" dt="2022-03-14T09:07:00.762" v="376" actId="207"/>
          <ac:spMkLst>
            <pc:docMk/>
            <pc:sldMk cId="0" sldId="780"/>
            <ac:spMk id="5" creationId="{00000000-0000-0000-0000-000000000000}"/>
          </ac:spMkLst>
        </pc:spChg>
      </pc:sldChg>
      <pc:sldChg chg="modSp mod addCm modCm">
        <pc:chgData name="Shabna Aarthi" userId="0265aac9-e7e6-426e-9b0e-f1c998144a8e" providerId="ADAL" clId="{E49B4C6A-A12F-45BD-AA14-D5EFA2471D75}" dt="2022-03-14T09:10:31.958" v="383"/>
        <pc:sldMkLst>
          <pc:docMk/>
          <pc:sldMk cId="0" sldId="781"/>
        </pc:sldMkLst>
        <pc:graphicFrameChg chg="modGraphic">
          <ac:chgData name="Shabna Aarthi" userId="0265aac9-e7e6-426e-9b0e-f1c998144a8e" providerId="ADAL" clId="{E49B4C6A-A12F-45BD-AA14-D5EFA2471D75}" dt="2022-03-14T09:10:18.505" v="382" actId="207"/>
          <ac:graphicFrameMkLst>
            <pc:docMk/>
            <pc:sldMk cId="0" sldId="781"/>
            <ac:graphicFrameMk id="4" creationId="{00000000-0000-0000-0000-000000000000}"/>
          </ac:graphicFrameMkLst>
        </pc:graphicFrameChg>
      </pc:sldChg>
    </pc:docChg>
  </pc:docChgLst>
  <pc:docChgLst>
    <pc:chgData name="Shabna Aarthi" userId="0265aac9-e7e6-426e-9b0e-f1c998144a8e" providerId="ADAL" clId="{7801A896-79B3-48EB-B3F4-1BA4289F65FA}"/>
    <pc:docChg chg="modSld">
      <pc:chgData name="Shabna Aarthi" userId="0265aac9-e7e6-426e-9b0e-f1c998144a8e" providerId="ADAL" clId="{7801A896-79B3-48EB-B3F4-1BA4289F65FA}" dt="2022-02-02T03:58:35.237" v="203"/>
      <pc:docMkLst>
        <pc:docMk/>
      </pc:docMkLst>
      <pc:sldChg chg="modSp mod">
        <pc:chgData name="Shabna Aarthi" userId="0265aac9-e7e6-426e-9b0e-f1c998144a8e" providerId="ADAL" clId="{7801A896-79B3-48EB-B3F4-1BA4289F65FA}" dt="2022-02-02T03:57:21.185" v="199" actId="113"/>
        <pc:sldMkLst>
          <pc:docMk/>
          <pc:sldMk cId="3462013183" sldId="338"/>
        </pc:sldMkLst>
        <pc:spChg chg="mod">
          <ac:chgData name="Shabna Aarthi" userId="0265aac9-e7e6-426e-9b0e-f1c998144a8e" providerId="ADAL" clId="{7801A896-79B3-48EB-B3F4-1BA4289F65FA}" dt="2022-02-02T03:57:21.185" v="199" actId="113"/>
          <ac:spMkLst>
            <pc:docMk/>
            <pc:sldMk cId="3462013183" sldId="338"/>
            <ac:spMk id="10" creationId="{00000000-0000-0000-0000-000000000000}"/>
          </ac:spMkLst>
        </pc:spChg>
      </pc:sldChg>
      <pc:sldChg chg="modSp mod modCm">
        <pc:chgData name="Shabna Aarthi" userId="0265aac9-e7e6-426e-9b0e-f1c998144a8e" providerId="ADAL" clId="{7801A896-79B3-48EB-B3F4-1BA4289F65FA}" dt="2022-02-02T03:52:46.791" v="92" actId="207"/>
        <pc:sldMkLst>
          <pc:docMk/>
          <pc:sldMk cId="3510377245" sldId="597"/>
        </pc:sldMkLst>
        <pc:spChg chg="mod">
          <ac:chgData name="Shabna Aarthi" userId="0265aac9-e7e6-426e-9b0e-f1c998144a8e" providerId="ADAL" clId="{7801A896-79B3-48EB-B3F4-1BA4289F65FA}" dt="2022-02-02T03:52:46.791" v="92" actId="207"/>
          <ac:spMkLst>
            <pc:docMk/>
            <pc:sldMk cId="3510377245" sldId="597"/>
            <ac:spMk id="6" creationId="{14D052B7-1D6C-49A3-9225-2EDC8994C34C}"/>
          </ac:spMkLst>
        </pc:spChg>
      </pc:sldChg>
      <pc:sldChg chg="modCm">
        <pc:chgData name="Shabna Aarthi" userId="0265aac9-e7e6-426e-9b0e-f1c998144a8e" providerId="ADAL" clId="{7801A896-79B3-48EB-B3F4-1BA4289F65FA}" dt="2022-02-02T03:57:57.958" v="202"/>
        <pc:sldMkLst>
          <pc:docMk/>
          <pc:sldMk cId="138980469" sldId="614"/>
        </pc:sldMkLst>
      </pc:sldChg>
      <pc:sldChg chg="modSp mod modCm">
        <pc:chgData name="Shabna Aarthi" userId="0265aac9-e7e6-426e-9b0e-f1c998144a8e" providerId="ADAL" clId="{7801A896-79B3-48EB-B3F4-1BA4289F65FA}" dt="2022-02-02T03:52:13.301" v="89"/>
        <pc:sldMkLst>
          <pc:docMk/>
          <pc:sldMk cId="1833610140" sldId="615"/>
        </pc:sldMkLst>
        <pc:spChg chg="mod">
          <ac:chgData name="Shabna Aarthi" userId="0265aac9-e7e6-426e-9b0e-f1c998144a8e" providerId="ADAL" clId="{7801A896-79B3-48EB-B3F4-1BA4289F65FA}" dt="2022-02-02T03:52:07.593" v="88" actId="1076"/>
          <ac:spMkLst>
            <pc:docMk/>
            <pc:sldMk cId="1833610140" sldId="615"/>
            <ac:spMk id="18" creationId="{309FA8E0-BED1-4269-B1DF-70A9C0252829}"/>
          </ac:spMkLst>
        </pc:spChg>
      </pc:sldChg>
      <pc:sldChg chg="modCm">
        <pc:chgData name="Shabna Aarthi" userId="0265aac9-e7e6-426e-9b0e-f1c998144a8e" providerId="ADAL" clId="{7801A896-79B3-48EB-B3F4-1BA4289F65FA}" dt="2022-02-02T03:58:35.237" v="203"/>
        <pc:sldMkLst>
          <pc:docMk/>
          <pc:sldMk cId="949872470" sldId="640"/>
        </pc:sldMkLst>
      </pc:sldChg>
      <pc:sldChg chg="addSp modSp mod modCm">
        <pc:chgData name="Shabna Aarthi" userId="0265aac9-e7e6-426e-9b0e-f1c998144a8e" providerId="ADAL" clId="{7801A896-79B3-48EB-B3F4-1BA4289F65FA}" dt="2022-02-02T03:51:04.506" v="13"/>
        <pc:sldMkLst>
          <pc:docMk/>
          <pc:sldMk cId="2259596646" sldId="652"/>
        </pc:sldMkLst>
        <pc:spChg chg="mod">
          <ac:chgData name="Shabna Aarthi" userId="0265aac9-e7e6-426e-9b0e-f1c998144a8e" providerId="ADAL" clId="{7801A896-79B3-48EB-B3F4-1BA4289F65FA}" dt="2022-02-02T03:49:22.740" v="0" actId="1076"/>
          <ac:spMkLst>
            <pc:docMk/>
            <pc:sldMk cId="2259596646" sldId="652"/>
            <ac:spMk id="14" creationId="{309FA8E0-BED1-4269-B1DF-70A9C0252829}"/>
          </ac:spMkLst>
        </pc:spChg>
        <pc:spChg chg="add mod">
          <ac:chgData name="Shabna Aarthi" userId="0265aac9-e7e6-426e-9b0e-f1c998144a8e" providerId="ADAL" clId="{7801A896-79B3-48EB-B3F4-1BA4289F65FA}" dt="2022-02-02T03:50:20.696" v="10" actId="1076"/>
          <ac:spMkLst>
            <pc:docMk/>
            <pc:sldMk cId="2259596646" sldId="652"/>
            <ac:spMk id="18" creationId="{72B01E3A-B959-4749-BF22-816836583A46}"/>
          </ac:spMkLst>
        </pc:spChg>
      </pc:sldChg>
      <pc:sldChg chg="addSp modSp mod modCm">
        <pc:chgData name="Shabna Aarthi" userId="0265aac9-e7e6-426e-9b0e-f1c998144a8e" providerId="ADAL" clId="{7801A896-79B3-48EB-B3F4-1BA4289F65FA}" dt="2022-02-02T03:51:58.548" v="87"/>
        <pc:sldMkLst>
          <pc:docMk/>
          <pc:sldMk cId="3471145682" sldId="653"/>
        </pc:sldMkLst>
        <pc:spChg chg="add mod">
          <ac:chgData name="Shabna Aarthi" userId="0265aac9-e7e6-426e-9b0e-f1c998144a8e" providerId="ADAL" clId="{7801A896-79B3-48EB-B3F4-1BA4289F65FA}" dt="2022-02-02T03:51:47.473" v="85" actId="1076"/>
          <ac:spMkLst>
            <pc:docMk/>
            <pc:sldMk cId="3471145682" sldId="653"/>
            <ac:spMk id="14" creationId="{82172E28-D495-4EEF-AEF2-975FC9368D2E}"/>
          </ac:spMkLst>
        </pc:spChg>
      </pc:sldChg>
      <pc:sldChg chg="modCm">
        <pc:chgData name="Shabna Aarthi" userId="0265aac9-e7e6-426e-9b0e-f1c998144a8e" providerId="ADAL" clId="{7801A896-79B3-48EB-B3F4-1BA4289F65FA}" dt="2022-02-02T03:53:55.762" v="97"/>
        <pc:sldMkLst>
          <pc:docMk/>
          <pc:sldMk cId="891974455" sldId="720"/>
        </pc:sldMkLst>
      </pc:sldChg>
      <pc:sldChg chg="modCm">
        <pc:chgData name="Shabna Aarthi" userId="0265aac9-e7e6-426e-9b0e-f1c998144a8e" providerId="ADAL" clId="{7801A896-79B3-48EB-B3F4-1BA4289F65FA}" dt="2022-02-02T03:53:24.198" v="93"/>
        <pc:sldMkLst>
          <pc:docMk/>
          <pc:sldMk cId="2548188883" sldId="723"/>
        </pc:sldMkLst>
      </pc:sldChg>
      <pc:sldChg chg="modCm">
        <pc:chgData name="Shabna Aarthi" userId="0265aac9-e7e6-426e-9b0e-f1c998144a8e" providerId="ADAL" clId="{7801A896-79B3-48EB-B3F4-1BA4289F65FA}" dt="2022-02-02T03:53:42.227" v="95"/>
        <pc:sldMkLst>
          <pc:docMk/>
          <pc:sldMk cId="1833610140" sldId="729"/>
        </pc:sldMkLst>
      </pc:sldChg>
      <pc:sldChg chg="modCm">
        <pc:chgData name="Shabna Aarthi" userId="0265aac9-e7e6-426e-9b0e-f1c998144a8e" providerId="ADAL" clId="{7801A896-79B3-48EB-B3F4-1BA4289F65FA}" dt="2022-02-02T03:54:23.585" v="101"/>
        <pc:sldMkLst>
          <pc:docMk/>
          <pc:sldMk cId="1833610140" sldId="730"/>
        </pc:sldMkLst>
      </pc:sldChg>
      <pc:sldChg chg="modCm">
        <pc:chgData name="Shabna Aarthi" userId="0265aac9-e7e6-426e-9b0e-f1c998144a8e" providerId="ADAL" clId="{7801A896-79B3-48EB-B3F4-1BA4289F65FA}" dt="2022-02-02T03:54:13.591" v="99"/>
        <pc:sldMkLst>
          <pc:docMk/>
          <pc:sldMk cId="1915716369" sldId="739"/>
        </pc:sldMkLst>
      </pc:sldChg>
      <pc:sldChg chg="modCm">
        <pc:chgData name="Shabna Aarthi" userId="0265aac9-e7e6-426e-9b0e-f1c998144a8e" providerId="ADAL" clId="{7801A896-79B3-48EB-B3F4-1BA4289F65FA}" dt="2022-02-02T03:54:42.879" v="103"/>
        <pc:sldMkLst>
          <pc:docMk/>
          <pc:sldMk cId="31901639" sldId="740"/>
        </pc:sldMkLst>
      </pc:sldChg>
      <pc:sldChg chg="modCm">
        <pc:chgData name="Shabna Aarthi" userId="0265aac9-e7e6-426e-9b0e-f1c998144a8e" providerId="ADAL" clId="{7801A896-79B3-48EB-B3F4-1BA4289F65FA}" dt="2022-02-02T03:56:42.431" v="186"/>
        <pc:sldMkLst>
          <pc:docMk/>
          <pc:sldMk cId="2989203061" sldId="741"/>
        </pc:sldMkLst>
      </pc:sldChg>
      <pc:sldChg chg="modSp mod modCm">
        <pc:chgData name="Shabna Aarthi" userId="0265aac9-e7e6-426e-9b0e-f1c998144a8e" providerId="ADAL" clId="{7801A896-79B3-48EB-B3F4-1BA4289F65FA}" dt="2022-02-02T03:56:15.087" v="185"/>
        <pc:sldMkLst>
          <pc:docMk/>
          <pc:sldMk cId="393101850" sldId="745"/>
        </pc:sldMkLst>
        <pc:spChg chg="mod">
          <ac:chgData name="Shabna Aarthi" userId="0265aac9-e7e6-426e-9b0e-f1c998144a8e" providerId="ADAL" clId="{7801A896-79B3-48EB-B3F4-1BA4289F65FA}" dt="2022-02-02T03:56:07.509" v="183" actId="400"/>
          <ac:spMkLst>
            <pc:docMk/>
            <pc:sldMk cId="393101850" sldId="745"/>
            <ac:spMk id="2" creationId="{7C0FF608-3262-4E28-8AD0-735D3612C601}"/>
          </ac:spMkLst>
        </pc:spChg>
        <pc:spChg chg="mod">
          <ac:chgData name="Shabna Aarthi" userId="0265aac9-e7e6-426e-9b0e-f1c998144a8e" providerId="ADAL" clId="{7801A896-79B3-48EB-B3F4-1BA4289F65FA}" dt="2022-02-02T03:56:03.688" v="182" actId="20577"/>
          <ac:spMkLst>
            <pc:docMk/>
            <pc:sldMk cId="393101850" sldId="745"/>
            <ac:spMk id="10" creationId="{5A8D0BD0-56A7-41B3-8952-12FFD5EA9E7C}"/>
          </ac:spMkLst>
        </pc:spChg>
      </pc:sldChg>
      <pc:sldChg chg="modCm">
        <pc:chgData name="Shabna Aarthi" userId="0265aac9-e7e6-426e-9b0e-f1c998144a8e" providerId="ADAL" clId="{7801A896-79B3-48EB-B3F4-1BA4289F65FA}" dt="2022-02-02T03:57:05.403" v="188"/>
        <pc:sldMkLst>
          <pc:docMk/>
          <pc:sldMk cId="3572333766" sldId="747"/>
        </pc:sldMkLst>
      </pc:sldChg>
    </pc:docChg>
  </pc:docChgLst>
  <pc:docChgLst>
    <pc:chgData name="Deepika Dhiria" userId="S::deepika.dhiria@symphonize.com::5f6cfdef-bf37-4b6c-8794-2f602d239e85" providerId="AD" clId="Web-{6411BB5C-2771-4D23-BD4C-D5DAD2E16E8A}"/>
    <pc:docChg chg="modSld">
      <pc:chgData name="Deepika Dhiria" userId="S::deepika.dhiria@symphonize.com::5f6cfdef-bf37-4b6c-8794-2f602d239e85" providerId="AD" clId="Web-{6411BB5C-2771-4D23-BD4C-D5DAD2E16E8A}" dt="2022-01-28T10:28:52.237" v="0" actId="1076"/>
      <pc:docMkLst>
        <pc:docMk/>
      </pc:docMkLst>
      <pc:sldChg chg="modSp">
        <pc:chgData name="Deepika Dhiria" userId="S::deepika.dhiria@symphonize.com::5f6cfdef-bf37-4b6c-8794-2f602d239e85" providerId="AD" clId="Web-{6411BB5C-2771-4D23-BD4C-D5DAD2E16E8A}" dt="2022-01-28T10:28:52.237" v="0" actId="1076"/>
        <pc:sldMkLst>
          <pc:docMk/>
          <pc:sldMk cId="2259596646" sldId="652"/>
        </pc:sldMkLst>
        <pc:spChg chg="mod">
          <ac:chgData name="Deepika Dhiria" userId="S::deepika.dhiria@symphonize.com::5f6cfdef-bf37-4b6c-8794-2f602d239e85" providerId="AD" clId="Web-{6411BB5C-2771-4D23-BD4C-D5DAD2E16E8A}" dt="2022-01-28T10:28:52.237" v="0" actId="1076"/>
          <ac:spMkLst>
            <pc:docMk/>
            <pc:sldMk cId="2259596646" sldId="652"/>
            <ac:spMk id="14" creationId="{309FA8E0-BED1-4269-B1DF-70A9C0252829}"/>
          </ac:spMkLst>
        </pc:spChg>
      </pc:sldChg>
    </pc:docChg>
  </pc:docChgLst>
  <pc:docChgLst>
    <pc:chgData name="Shabna Aarthi" userId="0265aac9-e7e6-426e-9b0e-f1c998144a8e" providerId="ADAL" clId="{D14DAA97-B04C-4580-B748-162241C03CA5}"/>
    <pc:docChg chg="modSld">
      <pc:chgData name="Shabna Aarthi" userId="0265aac9-e7e6-426e-9b0e-f1c998144a8e" providerId="ADAL" clId="{D14DAA97-B04C-4580-B748-162241C03CA5}" dt="2022-01-28T07:57:23.425" v="84"/>
      <pc:docMkLst>
        <pc:docMk/>
      </pc:docMkLst>
      <pc:sldChg chg="modCm">
        <pc:chgData name="Shabna Aarthi" userId="0265aac9-e7e6-426e-9b0e-f1c998144a8e" providerId="ADAL" clId="{D14DAA97-B04C-4580-B748-162241C03CA5}" dt="2022-01-28T07:42:51.514" v="57"/>
        <pc:sldMkLst>
          <pc:docMk/>
          <pc:sldMk cId="3368586992" sldId="603"/>
        </pc:sldMkLst>
      </pc:sldChg>
      <pc:sldChg chg="modCm">
        <pc:chgData name="Shabna Aarthi" userId="0265aac9-e7e6-426e-9b0e-f1c998144a8e" providerId="ADAL" clId="{D14DAA97-B04C-4580-B748-162241C03CA5}" dt="2022-01-28T07:57:13.220" v="83"/>
        <pc:sldMkLst>
          <pc:docMk/>
          <pc:sldMk cId="138980469" sldId="614"/>
        </pc:sldMkLst>
      </pc:sldChg>
      <pc:sldChg chg="modCm">
        <pc:chgData name="Shabna Aarthi" userId="0265aac9-e7e6-426e-9b0e-f1c998144a8e" providerId="ADAL" clId="{D14DAA97-B04C-4580-B748-162241C03CA5}" dt="2022-01-28T07:57:23.425" v="84"/>
        <pc:sldMkLst>
          <pc:docMk/>
          <pc:sldMk cId="949872470" sldId="640"/>
        </pc:sldMkLst>
      </pc:sldChg>
      <pc:sldChg chg="modSp mod modCm">
        <pc:chgData name="Shabna Aarthi" userId="0265aac9-e7e6-426e-9b0e-f1c998144a8e" providerId="ADAL" clId="{D14DAA97-B04C-4580-B748-162241C03CA5}" dt="2022-01-28T07:38:46.869" v="29"/>
        <pc:sldMkLst>
          <pc:docMk/>
          <pc:sldMk cId="891974455" sldId="721"/>
        </pc:sldMkLst>
        <pc:spChg chg="mod">
          <ac:chgData name="Shabna Aarthi" userId="0265aac9-e7e6-426e-9b0e-f1c998144a8e" providerId="ADAL" clId="{D14DAA97-B04C-4580-B748-162241C03CA5}" dt="2022-01-28T07:38:18.200" v="25" actId="1076"/>
          <ac:spMkLst>
            <pc:docMk/>
            <pc:sldMk cId="891974455" sldId="721"/>
            <ac:spMk id="2" creationId="{8E03783C-0227-4661-BC65-9D0DFCE2545A}"/>
          </ac:spMkLst>
        </pc:spChg>
      </pc:sldChg>
      <pc:sldChg chg="modSp mod modCm">
        <pc:chgData name="Shabna Aarthi" userId="0265aac9-e7e6-426e-9b0e-f1c998144a8e" providerId="ADAL" clId="{D14DAA97-B04C-4580-B748-162241C03CA5}" dt="2022-01-28T07:34:43.941" v="8"/>
        <pc:sldMkLst>
          <pc:docMk/>
          <pc:sldMk cId="891974455" sldId="728"/>
        </pc:sldMkLst>
        <pc:spChg chg="mod">
          <ac:chgData name="Shabna Aarthi" userId="0265aac9-e7e6-426e-9b0e-f1c998144a8e" providerId="ADAL" clId="{D14DAA97-B04C-4580-B748-162241C03CA5}" dt="2022-01-28T07:06:15.042" v="0" actId="14100"/>
          <ac:spMkLst>
            <pc:docMk/>
            <pc:sldMk cId="891974455" sldId="728"/>
            <ac:spMk id="2" creationId="{8E03783C-0227-4661-BC65-9D0DFCE2545A}"/>
          </ac:spMkLst>
        </pc:spChg>
      </pc:sldChg>
      <pc:sldChg chg="modCm">
        <pc:chgData name="Shabna Aarthi" userId="0265aac9-e7e6-426e-9b0e-f1c998144a8e" providerId="ADAL" clId="{D14DAA97-B04C-4580-B748-162241C03CA5}" dt="2022-01-28T07:52:19.481" v="67"/>
        <pc:sldMkLst>
          <pc:docMk/>
          <pc:sldMk cId="405747370" sldId="734"/>
        </pc:sldMkLst>
      </pc:sldChg>
      <pc:sldChg chg="modCm">
        <pc:chgData name="Shabna Aarthi" userId="0265aac9-e7e6-426e-9b0e-f1c998144a8e" providerId="ADAL" clId="{D14DAA97-B04C-4580-B748-162241C03CA5}" dt="2022-01-28T07:53:39.733" v="71"/>
        <pc:sldMkLst>
          <pc:docMk/>
          <pc:sldMk cId="405747370" sldId="735"/>
        </pc:sldMkLst>
      </pc:sldChg>
      <pc:sldChg chg="modCm">
        <pc:chgData name="Shabna Aarthi" userId="0265aac9-e7e6-426e-9b0e-f1c998144a8e" providerId="ADAL" clId="{D14DAA97-B04C-4580-B748-162241C03CA5}" dt="2022-01-28T07:55:23.357" v="75"/>
        <pc:sldMkLst>
          <pc:docMk/>
          <pc:sldMk cId="405747370" sldId="736"/>
        </pc:sldMkLst>
      </pc:sldChg>
      <pc:sldChg chg="modCm">
        <pc:chgData name="Shabna Aarthi" userId="0265aac9-e7e6-426e-9b0e-f1c998144a8e" providerId="ADAL" clId="{D14DAA97-B04C-4580-B748-162241C03CA5}" dt="2022-01-28T07:56:17.737" v="79"/>
        <pc:sldMkLst>
          <pc:docMk/>
          <pc:sldMk cId="405747370" sldId="737"/>
        </pc:sldMkLst>
      </pc:sldChg>
      <pc:sldChg chg="modCm">
        <pc:chgData name="Shabna Aarthi" userId="0265aac9-e7e6-426e-9b0e-f1c998144a8e" providerId="ADAL" clId="{D14DAA97-B04C-4580-B748-162241C03CA5}" dt="2022-01-28T07:38:06.040" v="23"/>
        <pc:sldMkLst>
          <pc:docMk/>
          <pc:sldMk cId="31901639" sldId="740"/>
        </pc:sldMkLst>
      </pc:sldChg>
      <pc:sldChg chg="modSp mod modCm">
        <pc:chgData name="Shabna Aarthi" userId="0265aac9-e7e6-426e-9b0e-f1c998144a8e" providerId="ADAL" clId="{D14DAA97-B04C-4580-B748-162241C03CA5}" dt="2022-01-28T07:41:33.360" v="54" actId="1076"/>
        <pc:sldMkLst>
          <pc:docMk/>
          <pc:sldMk cId="2989203061" sldId="741"/>
        </pc:sldMkLst>
        <pc:picChg chg="mod">
          <ac:chgData name="Shabna Aarthi" userId="0265aac9-e7e6-426e-9b0e-f1c998144a8e" providerId="ADAL" clId="{D14DAA97-B04C-4580-B748-162241C03CA5}" dt="2022-01-28T07:41:33.360" v="54" actId="1076"/>
          <ac:picMkLst>
            <pc:docMk/>
            <pc:sldMk cId="2989203061" sldId="741"/>
            <ac:picMk id="4" creationId="{A213E83F-8286-46B3-AF78-2BC2E1B8DCA2}"/>
          </ac:picMkLst>
        </pc:picChg>
      </pc:sldChg>
      <pc:sldChg chg="modCm">
        <pc:chgData name="Shabna Aarthi" userId="0265aac9-e7e6-426e-9b0e-f1c998144a8e" providerId="ADAL" clId="{D14DAA97-B04C-4580-B748-162241C03CA5}" dt="2022-01-28T07:36:16.405" v="12"/>
        <pc:sldMkLst>
          <pc:docMk/>
          <pc:sldMk cId="3096119400" sldId="742"/>
        </pc:sldMkLst>
      </pc:sldChg>
      <pc:sldChg chg="modSp mod modCm">
        <pc:chgData name="Shabna Aarthi" userId="0265aac9-e7e6-426e-9b0e-f1c998144a8e" providerId="ADAL" clId="{D14DAA97-B04C-4580-B748-162241C03CA5}" dt="2022-01-28T07:37:56.753" v="22"/>
        <pc:sldMkLst>
          <pc:docMk/>
          <pc:sldMk cId="271640949" sldId="743"/>
        </pc:sldMkLst>
        <pc:spChg chg="mod">
          <ac:chgData name="Shabna Aarthi" userId="0265aac9-e7e6-426e-9b0e-f1c998144a8e" providerId="ADAL" clId="{D14DAA97-B04C-4580-B748-162241C03CA5}" dt="2022-01-28T07:36:35.616" v="15" actId="255"/>
          <ac:spMkLst>
            <pc:docMk/>
            <pc:sldMk cId="271640949" sldId="743"/>
            <ac:spMk id="2" creationId="{7C0FF608-3262-4E28-8AD0-735D3612C601}"/>
          </ac:spMkLst>
        </pc:spChg>
        <pc:spChg chg="mod">
          <ac:chgData name="Shabna Aarthi" userId="0265aac9-e7e6-426e-9b0e-f1c998144a8e" providerId="ADAL" clId="{D14DAA97-B04C-4580-B748-162241C03CA5}" dt="2022-01-28T07:36:50.174" v="20" actId="1076"/>
          <ac:spMkLst>
            <pc:docMk/>
            <pc:sldMk cId="271640949" sldId="743"/>
            <ac:spMk id="13" creationId="{C092AD55-273B-456F-B370-4F4CD20DFECC}"/>
          </ac:spMkLst>
        </pc:spChg>
      </pc:sldChg>
      <pc:sldChg chg="modSp mod modCm">
        <pc:chgData name="Shabna Aarthi" userId="0265aac9-e7e6-426e-9b0e-f1c998144a8e" providerId="ADAL" clId="{D14DAA97-B04C-4580-B748-162241C03CA5}" dt="2022-01-28T07:39:16.427" v="37"/>
        <pc:sldMkLst>
          <pc:docMk/>
          <pc:sldMk cId="1536743023" sldId="744"/>
        </pc:sldMkLst>
        <pc:spChg chg="mod">
          <ac:chgData name="Shabna Aarthi" userId="0265aac9-e7e6-426e-9b0e-f1c998144a8e" providerId="ADAL" clId="{D14DAA97-B04C-4580-B748-162241C03CA5}" dt="2022-01-28T07:39:06.680" v="34" actId="20577"/>
          <ac:spMkLst>
            <pc:docMk/>
            <pc:sldMk cId="1536743023" sldId="744"/>
            <ac:spMk id="2" creationId="{7C0FF608-3262-4E28-8AD0-735D3612C601}"/>
          </ac:spMkLst>
        </pc:spChg>
        <pc:spChg chg="mod">
          <ac:chgData name="Shabna Aarthi" userId="0265aac9-e7e6-426e-9b0e-f1c998144a8e" providerId="ADAL" clId="{D14DAA97-B04C-4580-B748-162241C03CA5}" dt="2022-01-28T07:39:11.184" v="35" actId="1076"/>
          <ac:spMkLst>
            <pc:docMk/>
            <pc:sldMk cId="1536743023" sldId="744"/>
            <ac:spMk id="13" creationId="{C092AD55-273B-456F-B370-4F4CD20DFECC}"/>
          </ac:spMkLst>
        </pc:spChg>
      </pc:sldChg>
      <pc:sldChg chg="modSp mod addCm modCm">
        <pc:chgData name="Shabna Aarthi" userId="0265aac9-e7e6-426e-9b0e-f1c998144a8e" providerId="ADAL" clId="{D14DAA97-B04C-4580-B748-162241C03CA5}" dt="2022-01-28T07:41:22.900" v="52"/>
        <pc:sldMkLst>
          <pc:docMk/>
          <pc:sldMk cId="393101850" sldId="745"/>
        </pc:sldMkLst>
        <pc:spChg chg="mod">
          <ac:chgData name="Shabna Aarthi" userId="0265aac9-e7e6-426e-9b0e-f1c998144a8e" providerId="ADAL" clId="{D14DAA97-B04C-4580-B748-162241C03CA5}" dt="2022-01-28T07:41:04.242" v="49" actId="207"/>
          <ac:spMkLst>
            <pc:docMk/>
            <pc:sldMk cId="393101850" sldId="745"/>
            <ac:spMk id="2" creationId="{7C0FF608-3262-4E28-8AD0-735D3612C601}"/>
          </ac:spMkLst>
        </pc:spChg>
        <pc:spChg chg="mod">
          <ac:chgData name="Shabna Aarthi" userId="0265aac9-e7e6-426e-9b0e-f1c998144a8e" providerId="ADAL" clId="{D14DAA97-B04C-4580-B748-162241C03CA5}" dt="2022-01-28T07:39:50.084" v="40" actId="207"/>
          <ac:spMkLst>
            <pc:docMk/>
            <pc:sldMk cId="393101850" sldId="745"/>
            <ac:spMk id="10" creationId="{5A8D0BD0-56A7-41B3-8952-12FFD5EA9E7C}"/>
          </ac:spMkLst>
        </pc:spChg>
      </pc:sldChg>
      <pc:sldChg chg="modCm">
        <pc:chgData name="Shabna Aarthi" userId="0265aac9-e7e6-426e-9b0e-f1c998144a8e" providerId="ADAL" clId="{D14DAA97-B04C-4580-B748-162241C03CA5}" dt="2022-01-28T07:48:37.361" v="61"/>
        <pc:sldMkLst>
          <pc:docMk/>
          <pc:sldMk cId="630566394" sldId="746"/>
        </pc:sldMkLst>
      </pc:sldChg>
      <pc:sldChg chg="modCm">
        <pc:chgData name="Shabna Aarthi" userId="0265aac9-e7e6-426e-9b0e-f1c998144a8e" providerId="ADAL" clId="{D14DAA97-B04C-4580-B748-162241C03CA5}" dt="2022-01-28T07:42:05.502" v="55"/>
        <pc:sldMkLst>
          <pc:docMk/>
          <pc:sldMk cId="3572333766" sldId="747"/>
        </pc:sldMkLst>
      </pc:sldChg>
    </pc:docChg>
  </pc:docChgLst>
</pc:chgInfo>
</file>

<file path=ppt/comments/modernComment_255_D13C1B1D.xml><?xml version="1.0" encoding="utf-8"?>
<p188:cmLst xmlns:a="http://schemas.openxmlformats.org/drawingml/2006/main" xmlns:r="http://schemas.openxmlformats.org/officeDocument/2006/relationships" xmlns:p188="http://schemas.microsoft.com/office/powerpoint/2018/8/main">
  <p188:cm id="{EF382F04-9919-411E-9169-91629ACDBDC5}" authorId="{E4FD4F50-2278-DCA2-577C-EF64C607BFBF}" status="resolved" created="2022-01-12T09:40:29.039">
    <pc:sldMkLst xmlns:pc="http://schemas.microsoft.com/office/powerpoint/2013/main/command">
      <pc:docMk/>
      <pc:sldMk cId="3510377245" sldId="597"/>
    </pc:sldMkLst>
    <p188:replyLst>
      <p188:reply id="{7BD88C0D-4E7E-4E8F-9878-AEFC1028F635}" authorId="{D1F61954-4CB5-65E7-64C8-8D3EC3B95AFD}" created="2022-01-21T09:36:27.016">
        <p188:txBody>
          <a:bodyPr/>
          <a:lstStyle/>
          <a:p>
            <a:r>
              <a:rPr lang="en-US"/>
              <a:t>Done</a:t>
            </a:r>
          </a:p>
        </p188:txBody>
      </p188:reply>
      <p188:reply id="{12D09B70-BF94-4D4E-BBFA-3053B5BFCF56}" authorId="{1A5F6F73-BEAD-BA80-E7C0-462D6BBE7787}" created="2022-01-24T08:04:50.068">
        <p188:txBody>
          <a:bodyPr/>
          <a:lstStyle/>
          <a:p>
            <a:r>
              <a:rPr lang="en-IN"/>
              <a:t>Which of the following options is the DDL statements?
</a:t>
            </a:r>
          </a:p>
        </p188:txBody>
      </p188:reply>
      <p188:reply id="{37089F9A-A4AC-4683-A29C-3186F46A79AF}" authorId="{D1F61954-4CB5-65E7-64C8-8D3EC3B95AFD}" created="2022-01-27T05:08:47.905">
        <p188:txBody>
          <a:bodyPr/>
          <a:lstStyle/>
          <a:p>
            <a:r>
              <a:rPr lang="en-US"/>
              <a:t>fixed</a:t>
            </a:r>
          </a:p>
        </p188:txBody>
      </p188:reply>
      <p188:reply id="{9F38C0EA-DFF3-43F8-AC03-45F58C45A270}" authorId="{1A5F6F73-BEAD-BA80-E7C0-462D6BBE7787}" created="2022-01-28T06:31:57.174">
        <p188:txBody>
          <a:bodyPr/>
          <a:lstStyle/>
          <a:p>
            <a:r>
              <a:rPr lang="en-IN"/>
              <a:t>ok</a:t>
            </a:r>
          </a:p>
        </p188:txBody>
      </p188:reply>
    </p188:replyLst>
    <p188:txBody>
      <a:bodyPr/>
      <a:lstStyle/>
      <a:p>
        <a:r>
          <a:rPr lang="en-US"/>
          <a:t>Add pre-assessment  MCQ,
2 pre-assessment MCQ for each topic</a:t>
        </a:r>
      </a:p>
    </p188:txBody>
  </p188:cm>
  <p188:cm id="{C5289281-9B48-4A08-B5D0-1BA15456E789}" authorId="{1A5F6F73-BEAD-BA80-E7C0-462D6BBE7787}" status="resolved" created="2022-01-24T08:05:31.339">
    <ac:txMkLst xmlns:ac="http://schemas.microsoft.com/office/drawing/2013/main/command">
      <pc:docMk xmlns:pc="http://schemas.microsoft.com/office/powerpoint/2013/main/command"/>
      <pc:sldMk xmlns:pc="http://schemas.microsoft.com/office/powerpoint/2013/main/command" cId="3510377245" sldId="597"/>
      <ac:spMk id="6" creationId="{14D052B7-1D6C-49A3-9225-2EDC8994C34C}"/>
      <ac:txMk cp="168">
        <ac:context len="269" hash="928437364"/>
      </ac:txMk>
    </ac:txMkLst>
    <p188:pos x="6252648" y="1157591"/>
    <p188:replyLst>
      <p188:reply id="{A3F161B2-652D-4532-9ACC-402FAC34D9A8}" authorId="{D1F61954-4CB5-65E7-64C8-8D3EC3B95AFD}" created="2022-01-27T06:16:32.367">
        <p188:txBody>
          <a:bodyPr/>
          <a:lstStyle/>
          <a:p>
            <a:r>
              <a:rPr lang="en-US"/>
              <a:t>As per SME, SQL keywords are commands and SQL codes are statements/query. I will stick to 'query' now.</a:t>
            </a:r>
          </a:p>
        </p188:txBody>
      </p188:reply>
      <p188:reply id="{CA5A7C61-0D6F-490B-88C5-97EA8CD00F7E}" authorId="{1A5F6F73-BEAD-BA80-E7C0-462D6BBE7787}" created="2022-01-28T06:32:37.860">
        <p188:txBody>
          <a:bodyPr/>
          <a:lstStyle/>
          <a:p>
            <a:r>
              <a:rPr lang="en-IN"/>
              <a:t>But I dont see it implemented here, why? </a:t>
            </a:r>
          </a:p>
        </p188:txBody>
      </p188:reply>
      <p188:reply id="{97BBA200-68DD-4FDF-AC3B-2A9FABB9CF87}" authorId="{D1F61954-4CB5-65E7-64C8-8D3EC3B95AFD}" created="2022-01-28T08:13:13.202">
        <p188:txBody>
          <a:bodyPr/>
          <a:lstStyle/>
          <a:p>
            <a:r>
              <a:rPr lang="en-US"/>
              <a:t>because the question is about command Shabna and not query</a:t>
            </a:r>
          </a:p>
        </p188:txBody>
      </p188:reply>
      <p188:reply id="{1F07023E-41DB-4232-B8D0-6E4634F39D26}" authorId="{1A5F6F73-BEAD-BA80-E7C0-462D6BBE7787}" created="2022-02-02T03:52:39.271">
        <p188:txBody>
          <a:bodyPr/>
          <a:lstStyle/>
          <a:p>
            <a:r>
              <a:rPr lang="en-IN"/>
              <a:t>ok</a:t>
            </a:r>
          </a:p>
        </p188:txBody>
      </p188:reply>
    </p188:replyLst>
    <p188:txBody>
      <a:bodyPr/>
      <a:lstStyle/>
      <a:p>
        <a:r>
          <a:rPr lang="en-IN"/>
          <a:t>DDL commands or statements? please stick to one way of addressing it globally. </a:t>
        </a:r>
      </a:p>
    </p188:txBody>
  </p188:cm>
  <p188:cm id="{5CBD278C-EF0F-4977-83ED-3D6D76EFE3E9}" authorId="{1A5F6F73-BEAD-BA80-E7C0-462D6BBE7787}" status="resolved" created="2022-03-14T07:14:17.876" complete="100000">
    <pc:sldMkLst xmlns:pc="http://schemas.microsoft.com/office/powerpoint/2013/main/command">
      <pc:docMk/>
      <pc:sldMk cId="3510377245" sldId="597"/>
    </pc:sldMkLst>
    <p188:replyLst>
      <p188:reply id="{F6FB6E55-A674-4239-8DA6-CFE3B3BD2642}" authorId="{D1F61954-4CB5-65E7-64C8-8D3EC3B95AFD}" created="2022-03-15T04:29:58.447">
        <p188:txBody>
          <a:bodyPr/>
          <a:lstStyle/>
          <a:p>
            <a:r>
              <a:rPr lang="en-US"/>
              <a:t>fixed</a:t>
            </a:r>
          </a:p>
        </p188:txBody>
      </p188:reply>
      <p188:reply id="{A0F3F04B-9E47-4451-B88C-28F0DD668236}" authorId="{1DF11980-E5C2-F15A-5C2A-4CF94B730E41}" created="2022-05-17T05:15:27.539">
        <p188:txBody>
          <a:bodyPr/>
          <a:lstStyle/>
          <a:p>
            <a:r>
              <a:rPr lang="en-MY"/>
              <a:t>ok</a:t>
            </a:r>
          </a:p>
        </p188:txBody>
      </p188:reply>
    </p188:replyLst>
    <p188:txBody>
      <a:bodyPr/>
      <a:lstStyle/>
      <a:p>
        <a:r>
          <a:rPr lang="en-IN"/>
          <a:t>see my edits in the answer option and explanation. Please make the necessary changes in the dev notes</a:t>
        </a:r>
      </a:p>
    </p188:txBody>
  </p188:cm>
</p188:cmLst>
</file>

<file path=ppt/comments/modernComment_25B_C8C88EF0.xml><?xml version="1.0" encoding="utf-8"?>
<p188:cmLst xmlns:a="http://schemas.openxmlformats.org/drawingml/2006/main" xmlns:r="http://schemas.openxmlformats.org/officeDocument/2006/relationships" xmlns:p188="http://schemas.microsoft.com/office/powerpoint/2018/8/main">
  <p188:cm id="{CAB2ACB1-6E53-4E9F-9D00-21B30C31FCC9}" authorId="{E4FD4F50-2278-DCA2-577C-EF64C607BFBF}" status="resolved" created="2022-01-12T10:06:17.357">
    <pc:sldMkLst xmlns:pc="http://schemas.microsoft.com/office/powerpoint/2013/main/command">
      <pc:docMk/>
      <pc:sldMk cId="3368586992" sldId="603"/>
    </pc:sldMkLst>
    <p188:replyLst>
      <p188:reply id="{21004254-BED1-403E-9E12-9B84C14A08F8}" authorId="{D1F61954-4CB5-65E7-64C8-8D3EC3B95AFD}" created="2022-01-24T05:06:28.596">
        <p188:txBody>
          <a:bodyPr/>
          <a:lstStyle/>
          <a:p>
            <a:r>
              <a:rPr lang="en-US"/>
              <a:t>not needed in this</a:t>
            </a:r>
          </a:p>
        </p188:txBody>
      </p188:reply>
      <p188:reply id="{43E8FEBE-B8A6-4696-809C-4ABA93BF7BF3}" authorId="{1A5F6F73-BEAD-BA80-E7C0-462D6BBE7787}" created="2022-01-24T11:59:19.528">
        <p188:txBody>
          <a:bodyPr/>
          <a:lstStyle/>
          <a:p>
            <a:r>
              <a:rPr lang="en-IN"/>
              <a:t>why? </a:t>
            </a:r>
          </a:p>
        </p188:txBody>
      </p188:reply>
      <p188:reply id="{968EFB1E-693C-4BDF-B910-649B5B539A85}" authorId="{1A5F6F73-BEAD-BA80-E7C0-462D6BBE7787}" created="2022-01-28T07:42:49.465">
        <p188:txBody>
          <a:bodyPr/>
          <a:lstStyle/>
          <a:p>
            <a:r>
              <a:rPr lang="en-IN"/>
              <a:t>closed</a:t>
            </a:r>
          </a:p>
        </p188:txBody>
      </p188:reply>
    </p188:replyLst>
    <p188:txBody>
      <a:bodyPr/>
      <a:lstStyle/>
      <a:p>
        <a:r>
          <a:rPr lang="en-US"/>
          <a:t>add Glossary slide</a:t>
        </a:r>
      </a:p>
    </p188:txBody>
  </p188:cm>
  <p188:cm id="{2D2719D1-E350-4924-BE64-6CA02520F34B}" authorId="{1A5F6F73-BEAD-BA80-E7C0-462D6BBE7787}" status="resolved" created="2022-03-14T09:07:29.010" complete="100000">
    <pc:sldMkLst xmlns:pc="http://schemas.microsoft.com/office/powerpoint/2013/main/command">
      <pc:docMk/>
      <pc:sldMk cId="3368586992" sldId="603"/>
    </pc:sldMkLst>
    <p188:replyLst>
      <p188:reply id="{47C89A3C-1620-4013-93A0-CD124E6BB61B}" authorId="{1DF11980-E5C2-F15A-5C2A-4CF94B730E41}" created="2022-05-17T08:14:44.616">
        <p188:txBody>
          <a:bodyPr/>
          <a:lstStyle/>
          <a:p>
            <a:r>
              <a:rPr lang="en-MY"/>
              <a:t>Fixed and closed</a:t>
            </a:r>
          </a:p>
        </p188:txBody>
      </p188:reply>
    </p188:replyLst>
    <p188:txBody>
      <a:bodyPr/>
      <a:lstStyle/>
      <a:p>
        <a:r>
          <a:rPr lang="en-IN"/>
          <a:t>The OST is different as per the standards, please check and fix</a:t>
        </a:r>
      </a:p>
    </p188:txBody>
  </p188:cm>
</p188:cmLst>
</file>

<file path=ppt/comments/modernComment_266_848AC75.xml><?xml version="1.0" encoding="utf-8"?>
<p188:cmLst xmlns:a="http://schemas.openxmlformats.org/drawingml/2006/main" xmlns:r="http://schemas.openxmlformats.org/officeDocument/2006/relationships" xmlns:p188="http://schemas.microsoft.com/office/powerpoint/2018/8/main">
  <p188:cm id="{69BE257F-0047-429D-881B-6AEF2A371869}" authorId="{E4FD4F50-2278-DCA2-577C-EF64C607BFBF}" status="resolved" created="2022-01-12T09:59:15.120">
    <pc:sldMkLst xmlns:pc="http://schemas.microsoft.com/office/powerpoint/2013/main/command">
      <pc:docMk/>
      <pc:sldMk cId="138980469" sldId="614"/>
    </pc:sldMkLst>
    <p188:replyLst>
      <p188:reply id="{29A05A84-8B9A-46C1-8B44-AE9428A4F259}" authorId="{D1F61954-4CB5-65E7-64C8-8D3EC3B95AFD}" created="2022-01-24T05:04:29.859">
        <p188:txBody>
          <a:bodyPr/>
          <a:lstStyle/>
          <a:p>
            <a:r>
              <a:rPr lang="en-US"/>
              <a:t>2 KC= 10 marks each= 20
6 KC= 6 marks each= 6*5=30
5 SA=5*10=50marks
Total= 100marks</a:t>
            </a:r>
          </a:p>
        </p188:txBody>
      </p188:reply>
      <p188:reply id="{00AFF914-4C2B-4559-A105-8270374ADB86}" authorId="{1A5F6F73-BEAD-BA80-E7C0-462D6BBE7787}" created="2022-01-24T12:05:30.645">
        <p188:txBody>
          <a:bodyPr/>
          <a:lstStyle/>
          <a:p>
            <a:r>
              <a:rPr lang="en-IN"/>
              <a:t>ok</a:t>
            </a:r>
          </a:p>
        </p188:txBody>
      </p188:reply>
    </p188:replyLst>
    <p188:txBody>
      <a:bodyPr/>
      <a:lstStyle/>
      <a:p>
        <a:r>
          <a:rPr lang="en-US"/>
          <a:t>Kindly include Marks divison</a:t>
        </a:r>
      </a:p>
    </p188:txBody>
  </p188:cm>
  <p188:cm id="{A9635018-F054-451A-B536-7F8F1F4A45E7}" authorId="{1A5F6F73-BEAD-BA80-E7C0-462D6BBE7787}" status="resolved" created="2022-01-24T12:05:17.843">
    <pc:sldMkLst xmlns:pc="http://schemas.microsoft.com/office/powerpoint/2013/main/command">
      <pc:docMk/>
      <pc:sldMk cId="138980469" sldId="614"/>
    </pc:sldMkLst>
    <p188:replyLst>
      <p188:reply id="{F61B6C4E-7D73-4152-8967-1E093C99A9A9}" authorId="{D1F61954-4CB5-65E7-64C8-8D3EC3B95AFD}" created="2022-01-27T12:04:09.965">
        <p188:txBody>
          <a:bodyPr/>
          <a:lstStyle/>
          <a:p>
            <a:r>
              <a:rPr lang="en-US"/>
              <a:t>fixed</a:t>
            </a:r>
          </a:p>
        </p188:txBody>
      </p188:reply>
      <p188:reply id="{F9E626FE-173A-467A-B327-4A9B284BE48B}" authorId="{1A5F6F73-BEAD-BA80-E7C0-462D6BBE7787}" created="2022-01-28T07:56:57.242">
        <p188:txBody>
          <a:bodyPr/>
          <a:lstStyle/>
          <a:p>
            <a:r>
              <a:rPr lang="en-IN"/>
              <a:t>the footer note is missing. </a:t>
            </a:r>
          </a:p>
        </p188:txBody>
      </p188:reply>
      <p188:reply id="{B5E0A953-FDC1-4D5A-922D-0C79B6D3B1D7}" authorId="{D1F61954-4CB5-65E7-64C8-8D3EC3B95AFD}" created="2022-01-28T09:48:02.007">
        <p188:txBody>
          <a:bodyPr/>
          <a:lstStyle/>
          <a:p>
            <a:r>
              <a:rPr lang="en-US"/>
              <a:t>fixed</a:t>
            </a:r>
          </a:p>
        </p188:txBody>
      </p188:reply>
      <p188:reply id="{6E160647-95DD-4C8A-B1E8-0C6F0FD598E5}" authorId="{1A5F6F73-BEAD-BA80-E7C0-462D6BBE7787}" created="2022-02-02T03:57:57.958">
        <p188:txBody>
          <a:bodyPr/>
          <a:lstStyle/>
          <a:p>
            <a:r>
              <a:rPr lang="en-IN"/>
              <a:t>Not fixed. </a:t>
            </a:r>
          </a:p>
        </p188:txBody>
      </p188:reply>
      <p188:reply id="{1024A25C-6828-40CA-A611-A0E61F75BBD9}" authorId="{D1F61954-4CB5-65E7-64C8-8D3EC3B95AFD}" created="2022-02-02T04:28:59.863">
        <p188:txBody>
          <a:bodyPr/>
          <a:lstStyle/>
          <a:p>
            <a:r>
              <a:rPr lang="en-US"/>
              <a:t>fixed</a:t>
            </a:r>
          </a:p>
        </p188:txBody>
      </p188:reply>
      <p188:reply id="{DF7A69B9-01CC-4E2D-81EC-C8BD8076A3A8}" authorId="{1A5F6F73-BEAD-BA80-E7C0-462D6BBE7787}" created="2022-02-11T03:38:52.478">
        <p188:txBody>
          <a:bodyPr/>
          <a:lstStyle/>
          <a:p>
            <a:r>
              <a:rPr lang="en-IN"/>
              <a:t>ok</a:t>
            </a:r>
          </a:p>
        </p188:txBody>
      </p188:reply>
    </p188:replyLst>
    <p188:txBody>
      <a:bodyPr/>
      <a:lstStyle/>
      <a:p>
        <a:r>
          <a:rPr lang="en-IN"/>
          <a:t>please format the slide properly</a:t>
        </a:r>
      </a:p>
    </p188:txBody>
  </p188:cm>
  <p188:cm id="{9BD4BF35-D3EC-4101-8F38-449CB2A8A6F5}" authorId="{1A5F6F73-BEAD-BA80-E7C0-462D6BBE7787}" status="resolved" created="2022-01-24T12:05:46.828">
    <pc:sldMkLst xmlns:pc="http://schemas.microsoft.com/office/powerpoint/2013/main/command">
      <pc:docMk/>
      <pc:sldMk cId="138980469" sldId="614"/>
    </pc:sldMkLst>
    <p188:replyLst>
      <p188:reply id="{9BB734BD-8355-42E2-A0F6-8FB659A42F11}" authorId="{D1F61954-4CB5-65E7-64C8-8D3EC3B95AFD}" created="2022-01-27T09:52:49.350">
        <p188:txBody>
          <a:bodyPr/>
          <a:lstStyle/>
          <a:p>
            <a:r>
              <a:rPr lang="en-US"/>
              <a:t>fixed</a:t>
            </a:r>
          </a:p>
        </p188:txBody>
      </p188:reply>
      <p188:reply id="{B008EB98-6882-4FCF-B143-554AE48C9598}" authorId="{1A5F6F73-BEAD-BA80-E7C0-462D6BBE7787}" created="2022-01-28T07:57:11.273">
        <p188:txBody>
          <a:bodyPr/>
          <a:lstStyle/>
          <a:p>
            <a:r>
              <a:rPr lang="en-IN"/>
              <a:t>ok</a:t>
            </a:r>
          </a:p>
        </p188:txBody>
      </p188:reply>
    </p188:replyLst>
    <p188:txBody>
      <a:bodyPr/>
      <a:lstStyle/>
      <a:p>
        <a:r>
          <a:rPr lang="en-IN"/>
          <a:t>keep the pass mark as 90%</a:t>
        </a:r>
      </a:p>
    </p188:txBody>
  </p188:cm>
  <p188:cm id="{EDAE99AA-611F-46CE-A8BD-C5C484E3D20F}" authorId="{D1F61954-4CB5-65E7-64C8-8D3EC3B95AFD}" status="resolved" created="2022-01-31T05:48:01.423">
    <pc:sldMkLst xmlns:pc="http://schemas.microsoft.com/office/powerpoint/2013/main/command">
      <pc:docMk/>
      <pc:sldMk cId="138980469" sldId="614"/>
    </pc:sldMkLst>
    <p188:replyLst>
      <p188:reply id="{2AE25BD9-F803-4723-90DA-AA4B447AAB26}" authorId="{1A5F6F73-BEAD-BA80-E7C0-462D6BBE7787}" created="2022-02-02T03:57:48.983">
        <p188:txBody>
          <a:bodyPr/>
          <a:lstStyle/>
          <a:p>
            <a:r>
              <a:rPr lang="en-IN"/>
              <a:t>ok</a:t>
            </a:r>
          </a:p>
        </p188:txBody>
      </p188:reply>
    </p188:replyLst>
    <p188:txBody>
      <a:bodyPr/>
      <a:lstStyle/>
      <a:p>
        <a:r>
          <a:rPr lang="en-US"/>
          <a:t>5 KC=6 marks each= 5*6=30
4 KC=5 marks each= 5*4=20
5 SS=10 marks each=5*10=50
Total=100 marks</a:t>
        </a:r>
      </a:p>
    </p188:txBody>
  </p188:cm>
</p188:cmLst>
</file>

<file path=ppt/comments/modernComment_267_6D4AAB9C.xml><?xml version="1.0" encoding="utf-8"?>
<p188:cmLst xmlns:a="http://schemas.openxmlformats.org/drawingml/2006/main" xmlns:r="http://schemas.openxmlformats.org/officeDocument/2006/relationships" xmlns:p188="http://schemas.microsoft.com/office/powerpoint/2018/8/main">
  <p188:cm id="{A44184A0-C0D5-4D66-B8B8-2BC6FED0152F}" authorId="{1A5F6F73-BEAD-BA80-E7C0-462D6BBE7787}" status="resolved" created="2022-01-24T08:03:34.792">
    <pc:sldMkLst xmlns:pc="http://schemas.microsoft.com/office/powerpoint/2013/main/command">
      <pc:docMk/>
      <pc:sldMk cId="1833610140" sldId="615"/>
    </pc:sldMkLst>
    <p188:replyLst>
      <p188:reply id="{163C0F9B-026E-4E34-BFA7-6CDD78741299}" authorId="{1A5F6F73-BEAD-BA80-E7C0-462D6BBE7787}" created="2022-01-28T06:31:19.134">
        <p188:txBody>
          <a:bodyPr/>
          <a:lstStyle/>
          <a:p>
            <a:r>
              <a:rPr lang="en-IN"/>
              <a:t>please see my edits. </a:t>
            </a:r>
          </a:p>
        </p188:txBody>
      </p188:reply>
      <p188:reply id="{10EDA565-CB5D-452A-ACCB-F6D87FE39B93}" authorId="{D1F61954-4CB5-65E7-64C8-8D3EC3B95AFD}" created="2022-01-31T04:35:24.761">
        <p188:txBody>
          <a:bodyPr/>
          <a:lstStyle/>
          <a:p>
            <a:r>
              <a:rPr lang="en-US"/>
              <a:t>ok</a:t>
            </a:r>
          </a:p>
        </p188:txBody>
      </p188:reply>
    </p188:replyLst>
    <p188:txBody>
      <a:bodyPr/>
      <a:lstStyle/>
      <a:p>
        <a:r>
          <a:rPr lang="en-IN"/>
          <a:t>Please give ATD</a:t>
        </a:r>
      </a:p>
    </p188:txBody>
  </p188:cm>
  <p188:cm id="{79BBD7E9-00A6-4844-A5C8-581A13176ADD}" authorId="{1A5F6F73-BEAD-BA80-E7C0-462D6BBE7787}" status="resolved" created="2022-01-24T08:04:09.761">
    <ac:deMkLst xmlns:ac="http://schemas.microsoft.com/office/drawing/2013/main/command">
      <pc:docMk xmlns:pc="http://schemas.microsoft.com/office/powerpoint/2013/main/command"/>
      <pc:sldMk xmlns:pc="http://schemas.microsoft.com/office/powerpoint/2013/main/command" cId="1833610140" sldId="615"/>
      <ac:picMk id="4" creationId="{25B79263-A220-432B-83FC-CE347A64F256}"/>
    </ac:deMkLst>
    <p188:replyLst>
      <p188:reply id="{12A65275-CCDC-4A81-B80D-51E018FB1FC6}" authorId="{D1F61954-4CB5-65E7-64C8-8D3EC3B95AFD}" created="2022-01-27T05:07:42.325">
        <p188:txBody>
          <a:bodyPr/>
          <a:lstStyle/>
          <a:p>
            <a:r>
              <a:rPr lang="en-US"/>
              <a:t>fixed</a:t>
            </a:r>
          </a:p>
        </p188:txBody>
      </p188:reply>
      <p188:reply id="{B8922487-CAB9-4818-AB4E-FB30037947E7}" authorId="{1A5F6F73-BEAD-BA80-E7C0-462D6BBE7787}" created="2022-01-28T06:28:27.089">
        <p188:txBody>
          <a:bodyPr/>
          <a:lstStyle/>
          <a:p>
            <a:r>
              <a:rPr lang="en-IN"/>
              <a:t>ok
</a:t>
            </a:r>
          </a:p>
        </p188:txBody>
      </p188:reply>
    </p188:replyLst>
    <p188:txBody>
      <a:bodyPr/>
      <a:lstStyle/>
      <a:p>
        <a:r>
          <a:rPr lang="en-IN"/>
          <a:t>why am i seeing the 5th LO on the Screen? please hide that if irrelevant. </a:t>
        </a:r>
      </a:p>
    </p188:txBody>
  </p188:cm>
  <p188:cm id="{21C8C056-BCD9-4A15-8A1D-7E0BB7D27910}" authorId="{1A5F6F73-BEAD-BA80-E7C0-462D6BBE7787}" status="resolved" created="2022-03-14T07:02:10.372" complete="100000">
    <pc:sldMkLst xmlns:pc="http://schemas.microsoft.com/office/powerpoint/2013/main/command">
      <pc:docMk/>
      <pc:sldMk cId="1833610140" sldId="615"/>
    </pc:sldMkLst>
    <p188:replyLst>
      <p188:reply id="{5CD3E5DD-B759-45D9-9D81-FEA6E8815686}" authorId="{D1F61954-4CB5-65E7-64C8-8D3EC3B95AFD}" created="2022-03-15T04:26:02.956">
        <p188:txBody>
          <a:bodyPr/>
          <a:lstStyle/>
          <a:p>
            <a:r>
              <a:rPr lang="en-US"/>
              <a:t>fixed</a:t>
            </a:r>
          </a:p>
        </p188:txBody>
      </p188:reply>
      <p188:reply id="{7F182E58-91D4-451F-B826-5DF74763513A}" authorId="{1DF11980-E5C2-F15A-5C2A-4CF94B730E41}" created="2022-05-17T05:14:59.565">
        <p188:txBody>
          <a:bodyPr/>
          <a:lstStyle/>
          <a:p>
            <a:r>
              <a:rPr lang="en-MY"/>
              <a:t>ok</a:t>
            </a:r>
          </a:p>
        </p188:txBody>
      </p188:reply>
    </p188:replyLst>
    <p188:txBody>
      <a:bodyPr/>
      <a:lstStyle/>
      <a:p>
        <a:r>
          <a:rPr lang="en-IN"/>
          <a:t>please see my edits in the audio notes. Kindly give attention to details. and make necessary changes in the OST and dev notes</a:t>
        </a:r>
      </a:p>
    </p188:txBody>
  </p188:cm>
</p188:cmLst>
</file>

<file path=ppt/comments/modernComment_280_389DE756.xml><?xml version="1.0" encoding="utf-8"?>
<p188:cmLst xmlns:a="http://schemas.openxmlformats.org/drawingml/2006/main" xmlns:r="http://schemas.openxmlformats.org/officeDocument/2006/relationships" xmlns:p188="http://schemas.microsoft.com/office/powerpoint/2018/8/main">
  <p188:cm id="{A9AE388B-9ED8-42A9-99F9-DD4980D1D70E}" authorId="{1A5F6F73-BEAD-BA80-E7C0-462D6BBE7787}" status="resolved" created="2022-01-24T12:06:04.417">
    <pc:sldMkLst xmlns:pc="http://schemas.microsoft.com/office/powerpoint/2013/main/command">
      <pc:docMk/>
      <pc:sldMk cId="949872470" sldId="640"/>
    </pc:sldMkLst>
    <p188:replyLst>
      <p188:reply id="{58D76E09-DCB8-4924-BFB3-12809D3039CE}" authorId="{D1F61954-4CB5-65E7-64C8-8D3EC3B95AFD}" created="2022-01-27T09:52:41.896">
        <p188:txBody>
          <a:bodyPr/>
          <a:lstStyle/>
          <a:p>
            <a:r>
              <a:rPr lang="en-US"/>
              <a:t>fixed</a:t>
            </a:r>
          </a:p>
        </p188:txBody>
      </p188:reply>
      <p188:reply id="{6E53FE33-8337-483B-9955-9A65912BA258}" authorId="{1A5F6F73-BEAD-BA80-E7C0-462D6BBE7787}" created="2022-01-28T07:57:23.422">
        <p188:txBody>
          <a:bodyPr/>
          <a:lstStyle/>
          <a:p>
            <a:r>
              <a:rPr lang="en-IN"/>
              <a:t>ok but footer note missing. </a:t>
            </a:r>
          </a:p>
        </p188:txBody>
      </p188:reply>
      <p188:reply id="{E3CD4E2B-4FF9-4153-90A2-5F95B403E7C9}" authorId="{D1F61954-4CB5-65E7-64C8-8D3EC3B95AFD}" created="2022-01-31T05:25:29.028">
        <p188:txBody>
          <a:bodyPr/>
          <a:lstStyle/>
          <a:p>
            <a:r>
              <a:rPr lang="en-US"/>
              <a:t>added</a:t>
            </a:r>
          </a:p>
        </p188:txBody>
      </p188:reply>
      <p188:reply id="{2F6572A0-8E73-476C-A133-CDAC35EBC2FC}" authorId="{1A5F6F73-BEAD-BA80-E7C0-462D6BBE7787}" created="2022-02-02T03:58:35.237">
        <p188:txBody>
          <a:bodyPr/>
          <a:lstStyle/>
          <a:p>
            <a:r>
              <a:rPr lang="en-IN"/>
              <a:t>why these standard texts are either missing or in the form of screenshots? can we please keep them as editable text? </a:t>
            </a:r>
          </a:p>
        </p188:txBody>
      </p188:reply>
      <p188:reply id="{A3FBADCB-219E-47D9-9521-0F808A078EA6}" authorId="{D1F61954-4CB5-65E7-64C8-8D3EC3B95AFD}" created="2022-02-02T04:31:15.822">
        <p188:txBody>
          <a:bodyPr/>
          <a:lstStyle/>
          <a:p>
            <a:r>
              <a:rPr lang="en-US"/>
              <a:t>done Shabna</a:t>
            </a:r>
          </a:p>
        </p188:txBody>
      </p188:reply>
      <p188:reply id="{1DD32996-F295-4FE8-9CB8-30A5DD4BAAF0}" authorId="{1A5F6F73-BEAD-BA80-E7C0-462D6BBE7787}" created="2022-02-11T03:39:13.996">
        <p188:txBody>
          <a:bodyPr/>
          <a:lstStyle/>
          <a:p>
            <a:r>
              <a:rPr lang="en-IN"/>
              <a:t>ok thanks Deepika</a:t>
            </a:r>
          </a:p>
        </p188:txBody>
      </p188:reply>
    </p188:replyLst>
    <p188:txBody>
      <a:bodyPr/>
      <a:lstStyle/>
      <a:p>
        <a:r>
          <a:rPr lang="en-IN"/>
          <a:t>Keep the passing mark as 90%, global. </a:t>
        </a:r>
      </a:p>
    </p188:txBody>
  </p188:cm>
  <p188:cm id="{ED4403BE-FF88-4B97-AD7D-26D7428180FD}" authorId="{1A5F6F73-BEAD-BA80-E7C0-462D6BBE7787}" status="resolved" created="2022-03-14T09:24:45.192" complete="100000">
    <pc:sldMkLst xmlns:pc="http://schemas.microsoft.com/office/powerpoint/2013/main/command">
      <pc:docMk/>
      <pc:sldMk cId="949872470" sldId="640"/>
    </pc:sldMkLst>
    <p188:replyLst>
      <p188:reply id="{2547E557-5A81-42CD-9BAE-862272F7663A}" authorId="{1DF11980-E5C2-F15A-5C2A-4CF94B730E41}" created="2022-05-17T14:19:16.980">
        <p188:txBody>
          <a:bodyPr/>
          <a:lstStyle/>
          <a:p>
            <a:r>
              <a:rPr lang="en-MY"/>
              <a:t>Fixed and closed</a:t>
            </a:r>
          </a:p>
        </p188:txBody>
      </p188:reply>
    </p188:replyLst>
    <p188:txBody>
      <a:bodyPr/>
      <a:lstStyle/>
      <a:p>
        <a:r>
          <a:rPr lang="en-IN"/>
          <a:t>fix the topic details on screen</a:t>
        </a:r>
      </a:p>
    </p188:txBody>
  </p188:cm>
</p188:cmLst>
</file>

<file path=ppt/comments/modernComment_284_352A7337.xml><?xml version="1.0" encoding="utf-8"?>
<p188:cmLst xmlns:a="http://schemas.openxmlformats.org/drawingml/2006/main" xmlns:r="http://schemas.openxmlformats.org/officeDocument/2006/relationships" xmlns:p188="http://schemas.microsoft.com/office/powerpoint/2018/8/main">
  <p188:cm id="{8C967EBF-EC8B-4D33-AA8E-9A827B965ABE}" authorId="{E4FD4F50-2278-DCA2-577C-EF64C607BFBF}" status="resolved" created="2022-01-12T05:57:22.689">
    <ac:txMkLst xmlns:ac="http://schemas.microsoft.com/office/drawing/2013/main/command">
      <pc:docMk xmlns:pc="http://schemas.microsoft.com/office/powerpoint/2013/main/command"/>
      <pc:sldMk xmlns:pc="http://schemas.microsoft.com/office/powerpoint/2013/main/command" cId="891974455" sldId="644"/>
      <ac:spMk id="2" creationId="{8E03783C-0227-4661-BC65-9D0DFCE2545A}"/>
      <ac:txMk cp="8">
        <ac:context len="926" hash="4042587999"/>
      </ac:txMk>
    </ac:txMkLst>
    <p188:pos x="3989935" y="1220472"/>
    <p188:replyLst>
      <p188:reply id="{386C5B4C-86A9-45DE-B2A9-90677C0EF5CC}" authorId="{D1F61954-4CB5-65E7-64C8-8D3EC3B95AFD}" created="2022-01-17T04:40:47.127">
        <p188:txBody>
          <a:bodyPr/>
          <a:lstStyle/>
          <a:p>
            <a:r>
              <a:rPr lang="en-US"/>
              <a:t>Fixed</a:t>
            </a:r>
          </a:p>
        </p188:txBody>
      </p188:reply>
    </p188:replyLst>
    <p188:txBody>
      <a:bodyPr/>
      <a:lstStyle/>
      <a:p>
        <a:r>
          <a:rPr lang="en-US"/>
          <a:t>change sql to SQL</a:t>
        </a:r>
      </a:p>
    </p188:txBody>
  </p188:cm>
  <p188:cm id="{FE4C4DB3-592B-4460-B7EC-BDE0B622B516}" authorId="{1A5F6F73-BEAD-BA80-E7C0-462D6BBE7787}" status="resolved" created="2022-01-24T11:23:30.651">
    <pc:sldMkLst xmlns:pc="http://schemas.microsoft.com/office/powerpoint/2013/main/command">
      <pc:docMk/>
      <pc:sldMk cId="891974455" sldId="644"/>
    </pc:sldMkLst>
    <p188:replyLst>
      <p188:reply id="{78A2EE6C-3A5D-4194-8580-0B482232DEA5}" authorId="{D1F61954-4CB5-65E7-64C8-8D3EC3B95AFD}" created="2022-01-27T06:19:57.206">
        <p188:txBody>
          <a:bodyPr/>
          <a:lstStyle/>
          <a:p>
            <a:r>
              <a:rPr lang="en-US"/>
              <a:t>fixed</a:t>
            </a:r>
          </a:p>
        </p188:txBody>
      </p188:reply>
    </p188:replyLst>
    <p188:txBody>
      <a:bodyPr/>
      <a:lstStyle/>
      <a:p>
        <a:r>
          <a:rPr lang="en-IN"/>
          <a:t>In the previous topic, we have discussed the Data Definition Language (DDL), which helps in defining the database structure, with its commands used in creating, deleting, or modifying the database schema. In this topic, we shall discuss the other important component of SQL, which is Data Manipulation language (DML).  </a:t>
        </a:r>
      </a:p>
    </p188:txBody>
  </p188:cm>
  <p188:cm id="{B71D73F2-A6ED-4791-AECA-F277DA9D8B23}" authorId="{1A5F6F73-BEAD-BA80-E7C0-462D6BBE7787}" status="resolved" created="2022-01-24T11:25:28.363">
    <pc:sldMkLst xmlns:pc="http://schemas.microsoft.com/office/powerpoint/2013/main/command">
      <pc:docMk/>
      <pc:sldMk cId="891974455" sldId="644"/>
    </pc:sldMkLst>
    <p188:replyLst>
      <p188:reply id="{0F5E2984-BD5A-45F7-88BF-7D8EDBEE792A}" authorId="{D1F61954-4CB5-65E7-64C8-8D3EC3B95AFD}" created="2022-01-27T06:19:42.737">
        <p188:txBody>
          <a:bodyPr/>
          <a:lstStyle/>
          <a:p>
            <a:r>
              <a:rPr lang="en-US"/>
              <a:t>ok</a:t>
            </a:r>
          </a:p>
        </p188:txBody>
      </p188:reply>
    </p188:replyLst>
    <p188:txBody>
      <a:bodyPr/>
      <a:lstStyle/>
      <a:p>
        <a:r>
          <a:rPr lang="en-IN"/>
          <a:t>Please see my edits in the audio script. </a:t>
        </a:r>
      </a:p>
    </p188:txBody>
  </p188:cm>
</p188:cmLst>
</file>

<file path=ppt/comments/modernComment_28C_86AEB566.xml><?xml version="1.0" encoding="utf-8"?>
<p188:cmLst xmlns:a="http://schemas.openxmlformats.org/drawingml/2006/main" xmlns:r="http://schemas.openxmlformats.org/officeDocument/2006/relationships" xmlns:p188="http://schemas.microsoft.com/office/powerpoint/2018/8/main">
  <p188:cm id="{C07F9EBB-D60D-4B9F-8813-C342CA616826}" authorId="{E4FD4F50-2278-DCA2-577C-EF64C607BFBF}" status="resolved" created="2022-01-12T09:38:10.020">
    <pc:sldMkLst xmlns:pc="http://schemas.microsoft.com/office/powerpoint/2013/main/command">
      <pc:docMk/>
      <pc:sldMk cId="2259596646" sldId="652"/>
    </pc:sldMkLst>
    <p188:replyLst>
      <p188:reply id="{21A02339-D6CC-436D-BCD0-0278394E7F21}" authorId="{D1F61954-4CB5-65E7-64C8-8D3EC3B95AFD}" created="2022-01-17T04:36:33.102">
        <p188:txBody>
          <a:bodyPr/>
          <a:lstStyle/>
          <a:p>
            <a:r>
              <a:rPr lang="en-US"/>
              <a:t>done</a:t>
            </a:r>
          </a:p>
        </p188:txBody>
      </p188:reply>
      <p188:reply id="{147C8024-E140-45B5-BFD8-6D9909B25F80}" authorId="{1A5F6F73-BEAD-BA80-E7C0-462D6BBE7787}" created="2022-01-24T08:00:49.243">
        <p188:txBody>
          <a:bodyPr/>
          <a:lstStyle/>
          <a:p>
            <a:r>
              <a:rPr lang="en-IN"/>
              <a:t>Update the header design please. Also where is the shell image on the screen? </a:t>
            </a:r>
          </a:p>
        </p188:txBody>
      </p188:reply>
      <p188:reply id="{4CFD55DB-9ADD-4AE5-92C3-6C2B24164904}" authorId="{1A5F6F73-BEAD-BA80-E7C0-462D6BBE7787}" created="2022-01-28T06:26:13.146">
        <p188:txBody>
          <a:bodyPr/>
          <a:lstStyle/>
          <a:p>
            <a:r>
              <a:rPr lang="en-IN"/>
              <a:t>Please ask the developers to take care of these images during the development. </a:t>
            </a:r>
          </a:p>
        </p188:txBody>
      </p188:reply>
      <p188:reply id="{34288EC2-F128-4E8F-9619-C4F218895EE6}" authorId="{D1F61954-4CB5-65E7-64C8-8D3EC3B95AFD}" created="2022-01-28T08:16:27.333">
        <p188:txBody>
          <a:bodyPr/>
          <a:lstStyle/>
          <a:p>
            <a:r>
              <a:rPr lang="en-US"/>
              <a:t>ok</a:t>
            </a:r>
          </a:p>
        </p188:txBody>
      </p188:reply>
      <p188:reply id="{AAD41FA4-9C94-43D8-BB29-90B3430D5183}" authorId="{1A5F6F73-BEAD-BA80-E7C0-462D6BBE7787}" created="2022-02-02T03:50:36.405">
        <p188:txBody>
          <a:bodyPr/>
          <a:lstStyle/>
          <a:p>
            <a:r>
              <a:rPr lang="en-IN"/>
              <a:t>see my edits</a:t>
            </a:r>
          </a:p>
        </p188:txBody>
      </p188:reply>
    </p188:replyLst>
    <p188:txBody>
      <a:bodyPr/>
      <a:lstStyle/>
      <a:p>
        <a:r>
          <a:rPr lang="en-US"/>
          <a:t>Update the Topic no and names as per revised curriculum</a:t>
        </a:r>
      </a:p>
    </p188:txBody>
  </p188:cm>
  <p188:cm id="{ED68C8AE-4AFC-4689-A736-16260653D97D}" authorId="{1A5F6F73-BEAD-BA80-E7C0-462D6BBE7787}" status="resolved" created="2022-01-24T08:01:44.355">
    <pc:sldMkLst xmlns:pc="http://schemas.microsoft.com/office/powerpoint/2013/main/command">
      <pc:docMk/>
      <pc:sldMk cId="2259596646" sldId="652"/>
    </pc:sldMkLst>
    <p188:replyLst>
      <p188:reply id="{61F7DB10-3A86-413F-A848-595A4D13D3C4}" authorId="{D1F61954-4CB5-65E7-64C8-8D3EC3B95AFD}" created="2022-01-28T05:14:03.332">
        <p188:txBody>
          <a:bodyPr/>
          <a:lstStyle/>
          <a:p>
            <a:r>
              <a:rPr lang="en-US"/>
              <a:t>fixed</a:t>
            </a:r>
          </a:p>
        </p188:txBody>
      </p188:reply>
      <p188:reply id="{1DB97B49-7B65-4B83-B84D-0461353A7B28}" authorId="{1A5F6F73-BEAD-BA80-E7C0-462D6BBE7787}" created="2022-01-28T06:26:22.503">
        <p188:txBody>
          <a:bodyPr/>
          <a:lstStyle/>
          <a:p>
            <a:r>
              <a:rPr lang="en-IN"/>
              <a:t>please see my edits. </a:t>
            </a:r>
          </a:p>
        </p188:txBody>
      </p188:reply>
      <p188:reply id="{42672F6C-D796-4EB6-945C-043E666002B2}" authorId="{D1F61954-4CB5-65E7-64C8-8D3EC3B95AFD}" created="2022-01-31T04:31:11.368">
        <p188:txBody>
          <a:bodyPr/>
          <a:lstStyle/>
          <a:p>
            <a:r>
              <a:rPr lang="en-US"/>
              <a:t>Ok</a:t>
            </a:r>
          </a:p>
        </p188:txBody>
      </p188:reply>
    </p188:replyLst>
    <p188:txBody>
      <a:bodyPr/>
      <a:lstStyle/>
      <a:p>
        <a:r>
          <a:rPr lang="en-IN"/>
          <a:t>The click instruction to the rules are incorrect for both audio and OST, please check and fix, </a:t>
        </a:r>
      </a:p>
    </p188:txBody>
  </p188:cm>
</p188:cmLst>
</file>

<file path=ppt/comments/modernComment_28D_CEE57AD2.xml><?xml version="1.0" encoding="utf-8"?>
<p188:cmLst xmlns:a="http://schemas.openxmlformats.org/drawingml/2006/main" xmlns:r="http://schemas.openxmlformats.org/officeDocument/2006/relationships" xmlns:p188="http://schemas.microsoft.com/office/powerpoint/2018/8/main">
  <p188:cm id="{CD10AC6D-D61D-42C5-9543-1920E5658550}" authorId="{1A5F6F73-BEAD-BA80-E7C0-462D6BBE7787}" status="resolved" created="2022-01-24T08:02:44.750">
    <pc:sldMkLst xmlns:pc="http://schemas.microsoft.com/office/powerpoint/2013/main/command">
      <pc:docMk/>
      <pc:sldMk cId="3471145682" sldId="653"/>
    </pc:sldMkLst>
    <p188:replyLst>
      <p188:reply id="{70739B15-A99C-4B66-B629-A7E8C9B512B5}" authorId="{D1F61954-4CB5-65E7-64C8-8D3EC3B95AFD}" created="2022-01-28T05:51:38.349">
        <p188:txBody>
          <a:bodyPr/>
          <a:lstStyle/>
          <a:p>
            <a:r>
              <a:rPr lang="en-US"/>
              <a:t>fixed</a:t>
            </a:r>
          </a:p>
        </p188:txBody>
      </p188:reply>
      <p188:reply id="{44E3C393-407E-415B-9A47-D6D65BB7A1B7}" authorId="{1A5F6F73-BEAD-BA80-E7C0-462D6BBE7787}" created="2022-01-28T06:27:44.469">
        <p188:txBody>
          <a:bodyPr/>
          <a:lstStyle/>
          <a:p>
            <a:r>
              <a:rPr lang="en-IN"/>
              <a:t>please remove the proceed button. </a:t>
            </a:r>
          </a:p>
        </p188:txBody>
      </p188:reply>
      <p188:reply id="{A7628EB7-ABA7-480D-BC6D-11C0C7957CB9}" authorId="{D1F61954-4CB5-65E7-64C8-8D3EC3B95AFD}" created="2022-01-28T08:11:52.294">
        <p188:txBody>
          <a:bodyPr/>
          <a:lstStyle/>
          <a:p>
            <a:r>
              <a:rPr lang="en-US"/>
              <a:t>ok</a:t>
            </a:r>
          </a:p>
        </p188:txBody>
      </p188:reply>
      <p188:reply id="{D6DCDDD8-8E8C-4009-8330-561957526E70}" authorId="{1A5F6F73-BEAD-BA80-E7C0-462D6BBE7787}" created="2022-02-02T03:51:56.849">
        <p188:txBody>
          <a:bodyPr/>
          <a:lstStyle/>
          <a:p>
            <a:r>
              <a:rPr lang="en-IN"/>
              <a:t>see my edits</a:t>
            </a:r>
          </a:p>
        </p188:txBody>
      </p188:reply>
    </p188:replyLst>
    <p188:txBody>
      <a:bodyPr/>
      <a:lstStyle/>
      <a:p>
        <a:r>
          <a:rPr lang="en-IN"/>
          <a:t>Please update the design and OST properly. </a:t>
        </a:r>
      </a:p>
    </p188:txBody>
  </p188:cm>
</p188:cmLst>
</file>

<file path=ppt/comments/modernComment_28E_685E4405.xml><?xml version="1.0" encoding="utf-8"?>
<p188:cmLst xmlns:a="http://schemas.openxmlformats.org/drawingml/2006/main" xmlns:r="http://schemas.openxmlformats.org/officeDocument/2006/relationships" xmlns:p188="http://schemas.microsoft.com/office/powerpoint/2018/8/main">
  <p188:cm id="{E887D60B-F940-4EF3-907D-9A1096DFFF1F}" authorId="{1A5F6F73-BEAD-BA80-E7C0-462D6BBE7787}" status="resolved" created="2022-01-24T08:06:26.697">
    <ac:txMkLst xmlns:ac="http://schemas.microsoft.com/office/drawing/2013/main/command">
      <pc:docMk xmlns:pc="http://schemas.microsoft.com/office/powerpoint/2013/main/command"/>
      <pc:sldMk xmlns:pc="http://schemas.microsoft.com/office/powerpoint/2013/main/command" cId="1751008261" sldId="654"/>
      <ac:spMk id="2" creationId="{227E8BBA-D93A-4880-8B15-A1D490F76A03}"/>
      <ac:txMk cp="0">
        <ac:context len="63" hash="3616496086"/>
      </ac:txMk>
    </ac:txMkLst>
    <p188:pos x="6286500" y="347134"/>
    <p188:replyLst>
      <p188:reply id="{15C43D66-23A6-48D6-8330-6B616ED075A2}" authorId="{D1F61954-4CB5-65E7-64C8-8D3EC3B95AFD}" created="2022-01-27T06:17:46.265">
        <p188:txBody>
          <a:bodyPr/>
          <a:lstStyle/>
          <a:p>
            <a:r>
              <a:rPr lang="en-US"/>
              <a:t>fixed</a:t>
            </a:r>
          </a:p>
        </p188:txBody>
      </p188:reply>
      <p188:reply id="{2666647B-7A5D-43D2-862C-FD55978B3AFC}" authorId="{1A5F6F73-BEAD-BA80-E7C0-462D6BBE7787}" created="2022-01-28T06:32:54.619">
        <p188:txBody>
          <a:bodyPr/>
          <a:lstStyle/>
          <a:p>
            <a:r>
              <a:rPr lang="en-IN"/>
              <a:t>ok</a:t>
            </a:r>
          </a:p>
        </p188:txBody>
      </p188:reply>
    </p188:replyLst>
    <p188:txBody>
      <a:bodyPr/>
      <a:lstStyle/>
      <a:p>
        <a:r>
          <a:rPr lang="en-IN"/>
          <a:t>Which of the following options is not a type of SQL command?
</a:t>
        </a:r>
      </a:p>
    </p188:txBody>
  </p188:cm>
  <p188:cm id="{CF1E2FA3-7B05-4DE7-8EBE-DE5CF5268C92}" authorId="{1A5F6F73-BEAD-BA80-E7C0-462D6BBE7787}" status="resolved" created="2022-01-24T08:07:39.725">
    <pc:sldMkLst xmlns:pc="http://schemas.microsoft.com/office/powerpoint/2013/main/command">
      <pc:docMk/>
      <pc:sldMk cId="1751008261" sldId="654"/>
    </pc:sldMkLst>
    <p188:replyLst>
      <p188:reply id="{5FC9E2D5-377A-4ABA-AF8F-D7CF91583C31}" authorId="{D1F61954-4CB5-65E7-64C8-8D3EC3B95AFD}" created="2022-01-27T06:17:31.124">
        <p188:txBody>
          <a:bodyPr/>
          <a:lstStyle/>
          <a:p>
            <a:r>
              <a:rPr lang="en-US"/>
              <a:t>ok</a:t>
            </a:r>
          </a:p>
        </p188:txBody>
      </p188:reply>
    </p188:replyLst>
    <p188:txBody>
      <a:bodyPr/>
      <a:lstStyle/>
      <a:p>
        <a:r>
          <a:rPr lang="en-IN"/>
          <a:t>please see my edits in the explanation, please follow the same kind of paraphrasing for all the explanations, globally. </a:t>
        </a:r>
      </a:p>
    </p188:txBody>
  </p188:cm>
  <p188:cm id="{9E435EAD-A031-48B4-BE51-255F1EED77E4}" authorId="{1A5F6F73-BEAD-BA80-E7C0-462D6BBE7787}" status="resolved" created="2022-03-14T07:16:55.710" complete="100000">
    <pc:sldMkLst xmlns:pc="http://schemas.microsoft.com/office/powerpoint/2013/main/command">
      <pc:docMk/>
      <pc:sldMk cId="1751008261" sldId="654"/>
    </pc:sldMkLst>
    <p188:replyLst>
      <p188:reply id="{101DAFE9-B56C-433F-BED7-9297EAE3FEC5}" authorId="{D1F61954-4CB5-65E7-64C8-8D3EC3B95AFD}" created="2022-03-15T04:31:05.090">
        <p188:txBody>
          <a:bodyPr/>
          <a:lstStyle/>
          <a:p>
            <a:r>
              <a:rPr lang="en-US"/>
              <a:t>added in green</a:t>
            </a:r>
          </a:p>
        </p188:txBody>
      </p188:reply>
      <p188:reply id="{832A225F-5989-4020-AB6C-F0AAE8C41C6E}" authorId="{1DF11980-E5C2-F15A-5C2A-4CF94B730E41}" created="2022-05-17T05:15:51.850">
        <p188:txBody>
          <a:bodyPr/>
          <a:lstStyle/>
          <a:p>
            <a:r>
              <a:rPr lang="en-MY"/>
              <a:t>ok</a:t>
            </a:r>
          </a:p>
        </p188:txBody>
      </p188:reply>
    </p188:replyLst>
    <p188:txBody>
      <a:bodyPr/>
      <a:lstStyle/>
      <a:p>
        <a:r>
          <a:rPr lang="en-IN"/>
          <a:t>so what is the correct answer? why is that not mentioned in the explanation?  update dev notes. </a:t>
        </a:r>
      </a:p>
    </p188:txBody>
  </p188:cm>
</p188:cmLst>
</file>

<file path=ppt/comments/modernComment_2DE_182F36AA.xml><?xml version="1.0" encoding="utf-8"?>
<p188:cmLst xmlns:a="http://schemas.openxmlformats.org/drawingml/2006/main" xmlns:r="http://schemas.openxmlformats.org/officeDocument/2006/relationships" xmlns:p188="http://schemas.microsoft.com/office/powerpoint/2018/8/main">
  <p188:cm id="{067E5020-8A41-49AF-8454-89457FE77DF5}" authorId="{E4FD4F50-2278-DCA2-577C-EF64C607BFBF}" status="resolved" created="2022-01-12T10:13:21.223">
    <pc:sldMkLst xmlns:pc="http://schemas.microsoft.com/office/powerpoint/2013/main/command">
      <pc:docMk/>
      <pc:sldMk cId="405747370" sldId="734"/>
    </pc:sldMkLst>
    <p188:replyLst>
      <p188:reply id="{818DC5A4-D588-45A7-B59B-B0E7DC265F56}" authorId="{D1F61954-4CB5-65E7-64C8-8D3EC3B95AFD}" created="2022-01-24T05:06:09.643">
        <p188:txBody>
          <a:bodyPr/>
          <a:lstStyle/>
          <a:p>
            <a:r>
              <a:rPr lang="en-US"/>
              <a:t>done</a:t>
            </a:r>
          </a:p>
        </p188:txBody>
      </p188:reply>
      <p188:reply id="{B0B49492-D9A9-4524-8498-3ACF21F8E11D}" authorId="{1A5F6F73-BEAD-BA80-E7C0-462D6BBE7787}" created="2022-01-28T07:52:07.585">
        <p188:txBody>
          <a:bodyPr/>
          <a:lstStyle/>
          <a:p>
            <a:r>
              <a:rPr lang="en-IN"/>
              <a:t>closed</a:t>
            </a:r>
          </a:p>
        </p188:txBody>
      </p188:reply>
    </p188:replyLst>
    <p188:txBody>
      <a:bodyPr/>
      <a:lstStyle/>
      <a:p>
        <a:r>
          <a:rPr lang="en-US"/>
          <a:t>Add MCQ and explanation</a:t>
        </a:r>
      </a:p>
    </p188:txBody>
  </p188:cm>
  <p188:cm id="{B719DD46-D027-4A0F-B990-2F83B2A47A5D}" authorId="{1A5F6F73-BEAD-BA80-E7C0-462D6BBE7787}" status="resolved" created="2022-01-24T12:02:31.498">
    <ac:txMkLst xmlns:ac="http://schemas.microsoft.com/office/drawing/2013/main/command">
      <pc:docMk xmlns:pc="http://schemas.microsoft.com/office/powerpoint/2013/main/command"/>
      <pc:sldMk xmlns:pc="http://schemas.microsoft.com/office/powerpoint/2013/main/command" cId="405747370" sldId="734"/>
      <ac:spMk id="2" creationId="{C981FDCE-FBE5-454F-9EDE-522FA7AAF0F4}"/>
      <ac:txMk cp="0">
        <ac:context len="300" hash="32881450"/>
      </ac:txMk>
    </ac:txMkLst>
    <p188:pos x="2309962" y="346974"/>
    <p188:replyLst>
      <p188:reply id="{34317036-C6EE-4E40-BDFB-44D6B4503D76}" authorId="{D1F61954-4CB5-65E7-64C8-8D3EC3B95AFD}" created="2022-01-27T10:20:10.588">
        <p188:txBody>
          <a:bodyPr/>
          <a:lstStyle/>
          <a:p>
            <a:r>
              <a:rPr lang="en-US"/>
              <a:t>fixed</a:t>
            </a:r>
          </a:p>
        </p188:txBody>
      </p188:reply>
      <p188:reply id="{B45704B0-2700-4A08-ADAE-37CFF5C86BFD}" authorId="{1A5F6F73-BEAD-BA80-E7C0-462D6BBE7787}" created="2022-01-28T07:51:59.781">
        <p188:txBody>
          <a:bodyPr/>
          <a:lstStyle/>
          <a:p>
            <a:r>
              <a:rPr lang="en-IN"/>
              <a:t>ok</a:t>
            </a:r>
          </a:p>
        </p188:txBody>
      </p188:reply>
    </p188:replyLst>
    <p188:txBody>
      <a:bodyPr/>
      <a:lstStyle/>
      <a:p>
        <a:r>
          <a:rPr lang="en-IN"/>
          <a:t>Which one of the following options is</a:t>
        </a:r>
      </a:p>
    </p188:txBody>
  </p188:cm>
  <p188:cm id="{05570B5C-8036-40E6-8D63-555498A035C1}" authorId="{1A5F6F73-BEAD-BA80-E7C0-462D6BBE7787}" status="resolved" created="2022-01-24T12:02:42.575">
    <pc:sldMkLst xmlns:pc="http://schemas.microsoft.com/office/powerpoint/2013/main/command">
      <pc:docMk/>
      <pc:sldMk cId="405747370" sldId="734"/>
    </pc:sldMkLst>
    <p188:replyLst>
      <p188:reply id="{8FD99E86-0BBA-4867-95D4-1F03EB2DCC91}" authorId="{D1F61954-4CB5-65E7-64C8-8D3EC3B95AFD}" created="2022-01-27T10:20:22.823">
        <p188:txBody>
          <a:bodyPr/>
          <a:lstStyle/>
          <a:p>
            <a:r>
              <a:rPr lang="en-US"/>
              <a:t>fixed</a:t>
            </a:r>
          </a:p>
        </p188:txBody>
      </p188:reply>
      <p188:reply id="{547D9104-5562-4E95-A7B0-43DC51AA3FD3}" authorId="{1A5F6F73-BEAD-BA80-E7C0-462D6BBE7787}" created="2022-01-28T07:52:17.537">
        <p188:txBody>
          <a:bodyPr/>
          <a:lstStyle/>
          <a:p>
            <a:r>
              <a:rPr lang="en-IN"/>
              <a:t>ok</a:t>
            </a:r>
          </a:p>
        </p188:txBody>
      </p188:reply>
    </p188:replyLst>
    <p188:txBody>
      <a:bodyPr/>
      <a:lstStyle/>
      <a:p>
        <a:r>
          <a:rPr lang="en-IN"/>
          <a:t>Please format the slide</a:t>
        </a:r>
      </a:p>
    </p188:txBody>
  </p188:cm>
  <p188:cm id="{799F2F08-76A6-47EA-8379-C6C10485B43A}" authorId="{1A5F6F73-BEAD-BA80-E7C0-462D6BBE7787}" status="resolved" created="2022-02-11T03:29:51.986" complete="100000">
    <pc:sldMkLst xmlns:pc="http://schemas.microsoft.com/office/powerpoint/2013/main/command">
      <pc:docMk/>
      <pc:sldMk cId="405747370" sldId="734"/>
    </pc:sldMkLst>
    <p188:replyLst>
      <p188:reply id="{1AE2434C-79A6-4EB6-873A-4B690EFE8743}" authorId="{1A5F6F73-BEAD-BA80-E7C0-462D6BBE7787}" created="2022-03-14T09:14:47.817">
        <p188:txBody>
          <a:bodyPr/>
          <a:lstStyle/>
          <a:p>
            <a:r>
              <a:rPr lang="en-IN"/>
              <a:t>old comment please remove</a:t>
            </a:r>
          </a:p>
        </p188:txBody>
      </p188:reply>
    </p188:replyLst>
    <p188:txBody>
      <a:bodyPr/>
      <a:lstStyle/>
      <a:p>
        <a:r>
          <a:rPr lang="en-IN"/>
          <a:t>Explanation missing.</a:t>
        </a:r>
      </a:p>
    </p188:txBody>
  </p188:cm>
</p188:cmLst>
</file>

<file path=ppt/comments/modernComment_2DF_182F36AA.xml><?xml version="1.0" encoding="utf-8"?>
<p188:cmLst xmlns:a="http://schemas.openxmlformats.org/drawingml/2006/main" xmlns:r="http://schemas.openxmlformats.org/officeDocument/2006/relationships" xmlns:p188="http://schemas.microsoft.com/office/powerpoint/2018/8/main">
  <p188:cm id="{C8E45681-F9BC-42F0-A6AF-75E19BDD897C}" authorId="{E4FD4F50-2278-DCA2-577C-EF64C607BFBF}" status="resolved" created="2022-01-12T10:13:26.505">
    <pc:sldMkLst xmlns:pc="http://schemas.microsoft.com/office/powerpoint/2013/main/command">
      <pc:docMk/>
      <pc:sldMk cId="405747370" sldId="735"/>
    </pc:sldMkLst>
    <p188:replyLst>
      <p188:reply id="{E121833B-E335-4321-97B6-3B9D49632957}" authorId="{D1F61954-4CB5-65E7-64C8-8D3EC3B95AFD}" created="2022-01-24T05:06:02.971">
        <p188:txBody>
          <a:bodyPr/>
          <a:lstStyle/>
          <a:p>
            <a:r>
              <a:rPr lang="en-US"/>
              <a:t>done</a:t>
            </a:r>
          </a:p>
        </p188:txBody>
      </p188:reply>
      <p188:reply id="{04665FF9-06E9-4EB5-A0A7-3D9DDA925C12}" authorId="{1A5F6F73-BEAD-BA80-E7C0-462D6BBE7787}" created="2022-01-28T07:52:28.670">
        <p188:txBody>
          <a:bodyPr/>
          <a:lstStyle/>
          <a:p>
            <a:r>
              <a:rPr lang="en-IN"/>
              <a:t>closed</a:t>
            </a:r>
          </a:p>
        </p188:txBody>
      </p188:reply>
    </p188:replyLst>
    <p188:txBody>
      <a:bodyPr/>
      <a:lstStyle/>
      <a:p>
        <a:r>
          <a:rPr lang="en-US"/>
          <a:t>Add MCQ and explanation</a:t>
        </a:r>
      </a:p>
    </p188:txBody>
  </p188:cm>
  <p188:cm id="{05CD46DC-9C79-4951-9E70-7D41D82765CD}" authorId="{1A5F6F73-BEAD-BA80-E7C0-462D6BBE7787}" status="resolved" created="2022-01-24T12:03:00.554">
    <ac:txMkLst xmlns:ac="http://schemas.microsoft.com/office/drawing/2013/main/command">
      <pc:docMk xmlns:pc="http://schemas.microsoft.com/office/powerpoint/2013/main/command"/>
      <pc:sldMk xmlns:pc="http://schemas.microsoft.com/office/powerpoint/2013/main/command" cId="405747370" sldId="735"/>
      <ac:spMk id="2" creationId="{0D666E00-0158-4E23-994E-61A8678E1A46}"/>
      <ac:txMk cp="58">
        <ac:context len="250" hash="3488765992"/>
      </ac:txMk>
    </ac:txMkLst>
    <p188:pos x="7693803" y="345296"/>
    <p188:replyLst>
      <p188:reply id="{50307773-9E52-4198-AEE5-3A600753DDD6}" authorId="{D1F61954-4CB5-65E7-64C8-8D3EC3B95AFD}" created="2022-01-27T10:16:30.395">
        <p188:txBody>
          <a:bodyPr/>
          <a:lstStyle/>
          <a:p>
            <a:r>
              <a:rPr lang="en-US"/>
              <a:t>fixed</a:t>
            </a:r>
          </a:p>
        </p188:txBody>
      </p188:reply>
      <p188:reply id="{CBE7C62A-09DF-4BFF-967E-80FD533FEC1C}" authorId="{1A5F6F73-BEAD-BA80-E7C0-462D6BBE7787}" created="2022-01-28T07:53:37.648">
        <p188:txBody>
          <a:bodyPr/>
          <a:lstStyle/>
          <a:p>
            <a:r>
              <a:rPr lang="en-IN"/>
              <a:t>ok</a:t>
            </a:r>
          </a:p>
        </p188:txBody>
      </p188:reply>
    </p188:replyLst>
    <p188:txBody>
      <a:bodyPr/>
      <a:lstStyle/>
      <a:p>
        <a:r>
          <a:rPr lang="en-IN"/>
          <a:t>modifies</a:t>
        </a:r>
      </a:p>
    </p188:txBody>
  </p188:cm>
  <p188:cm id="{2EFF2EA4-F300-4394-883D-60E74CFF3D26}" authorId="{1A5F6F73-BEAD-BA80-E7C0-462D6BBE7787}" status="resolved" created="2022-02-11T03:30:16.134" complete="100000">
    <pc:sldMkLst xmlns:pc="http://schemas.microsoft.com/office/powerpoint/2013/main/command">
      <pc:docMk/>
      <pc:sldMk cId="405747370" sldId="735"/>
    </pc:sldMkLst>
    <p188:replyLst>
      <p188:reply id="{B62C48D3-F954-4BF2-80B7-188207427C69}" authorId="{1A5F6F73-BEAD-BA80-E7C0-462D6BBE7787}" created="2022-03-14T09:19:46.169">
        <p188:txBody>
          <a:bodyPr/>
          <a:lstStyle/>
          <a:p>
            <a:r>
              <a:rPr lang="en-IN"/>
              <a:t>old comment plz remove</a:t>
            </a:r>
          </a:p>
        </p188:txBody>
      </p188:reply>
    </p188:replyLst>
    <p188:txBody>
      <a:bodyPr/>
      <a:lstStyle/>
      <a:p>
        <a:r>
          <a:rPr lang="en-MY"/>
          <a:t>Too many answers, please keep only one answer or change the question. </a:t>
        </a:r>
      </a:p>
    </p188:txBody>
  </p188:cm>
  <p188:cm id="{C79FAE63-846F-41E9-A8D5-4540250F7C9B}" authorId="{1A5F6F73-BEAD-BA80-E7C0-462D6BBE7787}" status="resolved" created="2022-03-14T09:19:56.973" complete="100000">
    <pc:sldMkLst xmlns:pc="http://schemas.microsoft.com/office/powerpoint/2013/main/command">
      <pc:docMk/>
      <pc:sldMk cId="405747370" sldId="735"/>
    </pc:sldMkLst>
    <p188:replyLst>
      <p188:reply id="{BEC7C4B2-583B-4ADF-BFD0-2FE68BA4E337}" authorId="{CF64DC89-66A0-3C20-0BA6-70C8E978A3A8}" created="2022-05-23T05:03:52.260">
        <p188:txBody>
          <a:bodyPr/>
          <a:lstStyle/>
          <a:p>
            <a:r>
              <a:rPr lang="en-US"/>
              <a:t>ok</a:t>
            </a:r>
          </a:p>
        </p188:txBody>
      </p188:reply>
    </p188:replyLst>
    <p188:txBody>
      <a:bodyPr/>
      <a:lstStyle/>
      <a:p>
        <a:r>
          <a:rPr lang="en-IN"/>
          <a:t>check my edits in the question</a:t>
        </a:r>
      </a:p>
    </p188:txBody>
  </p188:cm>
</p188:cmLst>
</file>

<file path=ppt/comments/modernComment_2E0_182F36AA.xml><?xml version="1.0" encoding="utf-8"?>
<p188:cmLst xmlns:a="http://schemas.openxmlformats.org/drawingml/2006/main" xmlns:r="http://schemas.openxmlformats.org/officeDocument/2006/relationships" xmlns:p188="http://schemas.microsoft.com/office/powerpoint/2018/8/main">
  <p188:cm id="{B004B081-1E94-468F-9386-B32402732E67}" authorId="{E4FD4F50-2278-DCA2-577C-EF64C607BFBF}" status="resolved" created="2022-01-12T10:13:31.920">
    <pc:sldMkLst xmlns:pc="http://schemas.microsoft.com/office/powerpoint/2013/main/command">
      <pc:docMk/>
      <pc:sldMk cId="405747370" sldId="736"/>
    </pc:sldMkLst>
    <p188:replyLst>
      <p188:reply id="{1BF9EC87-E155-429A-B51F-F967F48C827E}" authorId="{D1F61954-4CB5-65E7-64C8-8D3EC3B95AFD}" created="2022-01-24T05:05:56.689">
        <p188:txBody>
          <a:bodyPr/>
          <a:lstStyle/>
          <a:p>
            <a:r>
              <a:rPr lang="en-US"/>
              <a:t>done</a:t>
            </a:r>
          </a:p>
        </p188:txBody>
      </p188:reply>
      <p188:reply id="{5BA3DB72-C202-4177-B39E-09DE99056AD6}" authorId="{1A5F6F73-BEAD-BA80-E7C0-462D6BBE7787}" created="2022-01-28T07:53:59.198">
        <p188:txBody>
          <a:bodyPr/>
          <a:lstStyle/>
          <a:p>
            <a:r>
              <a:rPr lang="en-IN"/>
              <a:t>closed</a:t>
            </a:r>
          </a:p>
        </p188:txBody>
      </p188:reply>
    </p188:replyLst>
    <p188:txBody>
      <a:bodyPr/>
      <a:lstStyle/>
      <a:p>
        <a:r>
          <a:rPr lang="en-US"/>
          <a:t>Add MCQ and explanation</a:t>
        </a:r>
      </a:p>
    </p188:txBody>
  </p188:cm>
  <p188:cm id="{21351538-414B-40DB-9EEA-317F55B88719}" authorId="{1A5F6F73-BEAD-BA80-E7C0-462D6BBE7787}" status="resolved" created="2022-01-24T12:03:50.250">
    <ac:txMkLst xmlns:ac="http://schemas.microsoft.com/office/drawing/2013/main/command">
      <pc:docMk xmlns:pc="http://schemas.microsoft.com/office/powerpoint/2013/main/command"/>
      <pc:sldMk xmlns:pc="http://schemas.microsoft.com/office/powerpoint/2013/main/command" cId="405747370" sldId="736"/>
      <ac:spMk id="2" creationId="{0CF0AECF-78B7-415A-853A-0ACB29310606}"/>
      <ac:txMk cp="40">
        <ac:context len="230" hash="1200136546"/>
      </ac:txMk>
    </ac:txMkLst>
    <p188:pos x="3077713" y="341702"/>
    <p188:replyLst>
      <p188:reply id="{0C53DC23-B9E1-4FD8-9BF7-555B52CD2FB8}" authorId="{D1F61954-4CB5-65E7-64C8-8D3EC3B95AFD}" created="2022-01-27T10:14:56.798">
        <p188:txBody>
          <a:bodyPr/>
          <a:lstStyle/>
          <a:p>
            <a:r>
              <a:rPr lang="en-US"/>
              <a:t>fixed</a:t>
            </a:r>
          </a:p>
        </p188:txBody>
      </p188:reply>
      <p188:reply id="{4326101A-B12E-4DC0-A4E3-0040A0D0D694}" authorId="{1A5F6F73-BEAD-BA80-E7C0-462D6BBE7787}" created="2022-01-28T07:55:19.401">
        <p188:txBody>
          <a:bodyPr/>
          <a:lstStyle/>
          <a:p>
            <a:r>
              <a:rPr lang="en-IN"/>
              <a:t>ok</a:t>
            </a:r>
          </a:p>
        </p188:txBody>
      </p188:reply>
    </p188:replyLst>
    <p188:txBody>
      <a:bodyPr/>
      <a:lstStyle/>
      <a:p>
        <a:r>
          <a:rPr lang="en-IN"/>
          <a:t>following what? statements? commands? query? please specify</a:t>
        </a:r>
      </a:p>
    </p188:txBody>
  </p188:cm>
  <p188:cm id="{F16254BD-DFD0-4B71-8B80-0F0A7D2331D1}" authorId="{1A5F6F73-BEAD-BA80-E7C0-462D6BBE7787}" status="resolved" created="2022-02-11T03:31:28.375" complete="100000">
    <pc:sldMkLst xmlns:pc="http://schemas.microsoft.com/office/powerpoint/2013/main/command">
      <pc:docMk/>
      <pc:sldMk cId="405747370" sldId="736"/>
    </pc:sldMkLst>
    <p188:replyLst>
      <p188:reply id="{6E575895-9215-4F3D-9870-8EAE3138EACD}" authorId="{1A5F6F73-BEAD-BA80-E7C0-462D6BBE7787}" created="2022-03-14T09:20:39.745">
        <p188:txBody>
          <a:bodyPr/>
          <a:lstStyle/>
          <a:p>
            <a:r>
              <a:rPr lang="en-IN"/>
              <a:t>old comment please remove</a:t>
            </a:r>
          </a:p>
        </p188:txBody>
      </p188:reply>
    </p188:replyLst>
    <p188:txBody>
      <a:bodyPr/>
      <a:lstStyle/>
      <a:p>
        <a:r>
          <a:rPr lang="en-IN"/>
          <a:t>explanation missing</a:t>
        </a:r>
      </a:p>
    </p188:txBody>
  </p188:cm>
</p188:cmLst>
</file>

<file path=ppt/comments/modernComment_2E1_182F36AA.xml><?xml version="1.0" encoding="utf-8"?>
<p188:cmLst xmlns:a="http://schemas.openxmlformats.org/drawingml/2006/main" xmlns:r="http://schemas.openxmlformats.org/officeDocument/2006/relationships" xmlns:p188="http://schemas.microsoft.com/office/powerpoint/2018/8/main">
  <p188:cm id="{DD4C9943-45C3-4765-8AB8-3615E847D978}" authorId="{E4FD4F50-2278-DCA2-577C-EF64C607BFBF}" status="resolved" created="2022-01-12T10:13:37.982">
    <pc:sldMkLst xmlns:pc="http://schemas.microsoft.com/office/powerpoint/2013/main/command">
      <pc:docMk/>
      <pc:sldMk cId="405747370" sldId="737"/>
    </pc:sldMkLst>
    <p188:replyLst>
      <p188:reply id="{85A386A9-2F0B-4D23-9AC4-C192DE7694DF}" authorId="{D1F61954-4CB5-65E7-64C8-8D3EC3B95AFD}" created="2022-01-24T05:05:52.158">
        <p188:txBody>
          <a:bodyPr/>
          <a:lstStyle/>
          <a:p>
            <a:r>
              <a:rPr lang="en-US"/>
              <a:t>done</a:t>
            </a:r>
          </a:p>
        </p188:txBody>
      </p188:reply>
      <p188:reply id="{3175B501-2DCD-4999-95ED-231F90AA33B6}" authorId="{1A5F6F73-BEAD-BA80-E7C0-462D6BBE7787}" created="2022-01-28T07:55:52.538">
        <p188:txBody>
          <a:bodyPr/>
          <a:lstStyle/>
          <a:p>
            <a:r>
              <a:rPr lang="en-IN"/>
              <a:t>closed</a:t>
            </a:r>
          </a:p>
        </p188:txBody>
      </p188:reply>
    </p188:replyLst>
    <p188:txBody>
      <a:bodyPr/>
      <a:lstStyle/>
      <a:p>
        <a:r>
          <a:rPr lang="en-US"/>
          <a:t>Add MCQ and explanation</a:t>
        </a:r>
      </a:p>
    </p188:txBody>
  </p188:cm>
  <p188:cm id="{D6EC944C-1ED1-430F-AF0E-84E75CEF8201}" authorId="{1A5F6F73-BEAD-BA80-E7C0-462D6BBE7787}" status="resolved" created="2022-01-24T12:04:38.315">
    <pc:sldMkLst xmlns:pc="http://schemas.microsoft.com/office/powerpoint/2013/main/command">
      <pc:docMk/>
      <pc:sldMk cId="405747370" sldId="737"/>
    </pc:sldMkLst>
    <p188:replyLst>
      <p188:reply id="{C96EBB56-AE21-494C-92C2-A1FD4C97246A}" authorId="{D1F61954-4CB5-65E7-64C8-8D3EC3B95AFD}" created="2022-01-27T09:51:26.285">
        <p188:txBody>
          <a:bodyPr/>
          <a:lstStyle/>
          <a:p>
            <a:r>
              <a:rPr lang="en-US"/>
              <a:t>fixed</a:t>
            </a:r>
          </a:p>
        </p188:txBody>
      </p188:reply>
      <p188:reply id="{49742796-C319-4D69-A08E-71C8628C24A6}" authorId="{1A5F6F73-BEAD-BA80-E7C0-462D6BBE7787}" created="2022-01-28T07:56:15.854">
        <p188:txBody>
          <a:bodyPr/>
          <a:lstStyle/>
          <a:p>
            <a:r>
              <a:rPr lang="en-IN"/>
              <a:t>ok</a:t>
            </a:r>
          </a:p>
        </p188:txBody>
      </p188:reply>
    </p188:replyLst>
    <p188:txBody>
      <a:bodyPr/>
      <a:lstStyle/>
      <a:p>
        <a:r>
          <a:rPr lang="en-IN"/>
          <a:t>please rephrase the question properly. </a:t>
        </a:r>
      </a:p>
    </p188:txBody>
  </p188:cm>
  <p188:cm id="{90138233-1E4F-4E77-A11D-3974E8363792}" authorId="{1A5F6F73-BEAD-BA80-E7C0-462D6BBE7787}" status="resolved" created="2022-03-14T09:21:45.573" complete="100000">
    <pc:sldMkLst xmlns:pc="http://schemas.microsoft.com/office/powerpoint/2013/main/command">
      <pc:docMk/>
      <pc:sldMk cId="405747370" sldId="737"/>
    </pc:sldMkLst>
    <p188:replyLst>
      <p188:reply id="{E94C49CA-8E1C-40C7-8FE1-1DD40D1204D6}" authorId="{1DF11980-E5C2-F15A-5C2A-4CF94B730E41}" created="2022-05-17T14:17:20.096">
        <p188:txBody>
          <a:bodyPr/>
          <a:lstStyle/>
          <a:p>
            <a:r>
              <a:rPr lang="en-MY"/>
              <a:t>Closed.</a:t>
            </a:r>
          </a:p>
        </p188:txBody>
      </p188:reply>
    </p188:replyLst>
    <p188:txBody>
      <a:bodyPr/>
      <a:lstStyle/>
      <a:p>
        <a:r>
          <a:rPr lang="en-IN"/>
          <a:t>please fix the main question header.</a:t>
        </a:r>
      </a:p>
    </p188:txBody>
  </p188:cm>
</p188:cmLst>
</file>

<file path=ppt/comments/modernComment_2EA_2595ADFA.xml><?xml version="1.0" encoding="utf-8"?>
<p188:cmLst xmlns:a="http://schemas.openxmlformats.org/drawingml/2006/main" xmlns:r="http://schemas.openxmlformats.org/officeDocument/2006/relationships" xmlns:p188="http://schemas.microsoft.com/office/powerpoint/2018/8/main">
  <p188:cm id="{8B6F2627-0D97-48AF-A5AA-5719DEDD0903}" authorId="{E4FD4F50-2278-DCA2-577C-EF64C607BFBF}" status="resolved" created="2022-01-12T09:45:59.460">
    <ac:deMkLst xmlns:ac="http://schemas.microsoft.com/office/drawing/2013/main/command">
      <pc:docMk xmlns:pc="http://schemas.microsoft.com/office/powerpoint/2013/main/command"/>
      <pc:sldMk xmlns:pc="http://schemas.microsoft.com/office/powerpoint/2013/main/command" cId="2548188883" sldId="725"/>
      <ac:spMk id="7" creationId="{B352363E-6819-4866-971B-16BCDBE03140}"/>
    </ac:deMkLst>
    <p188:replyLst>
      <p188:reply id="{49D02871-CCAA-453C-B3D5-FEFCAAB46533}" authorId="{D1F61954-4CB5-65E7-64C8-8D3EC3B95AFD}" created="2022-01-24T05:06:16.440">
        <p188:txBody>
          <a:bodyPr/>
          <a:lstStyle/>
          <a:p>
            <a:r>
              <a:rPr lang="en-US"/>
              <a:t>done</a:t>
            </a:r>
          </a:p>
        </p188:txBody>
      </p188:reply>
      <p188:reply id="{024CC02F-F31B-4C6C-A982-6B95D84ADB2C}" authorId="{1A5F6F73-BEAD-BA80-E7C0-462D6BBE7787}" created="2022-01-24T12:01:18.673">
        <p188:txBody>
          <a:bodyPr/>
          <a:lstStyle/>
          <a:p>
            <a:r>
              <a:rPr lang="en-IN"/>
              <a:t>explanation missing, only answer is given. why?</a:t>
            </a:r>
          </a:p>
        </p188:txBody>
      </p188:reply>
      <p188:reply id="{095153FD-00DE-4816-A91B-91BF4F4EB42E}" authorId="{D1F61954-4CB5-65E7-64C8-8D3EC3B95AFD}" created="2022-01-27T10:32:25.953">
        <p188:txBody>
          <a:bodyPr/>
          <a:lstStyle/>
          <a:p>
            <a:r>
              <a:rPr lang="en-US"/>
              <a:t>added explanation</a:t>
            </a:r>
          </a:p>
        </p188:txBody>
      </p188:reply>
      <p188:reply id="{AE7C9AE2-1E90-4832-93B9-D46AF131C3B4}" authorId="{1A5F6F73-BEAD-BA80-E7C0-462D6BBE7787}" created="2022-01-28T07:48:22.917">
        <p188:txBody>
          <a:bodyPr/>
          <a:lstStyle/>
          <a:p>
            <a:r>
              <a:rPr lang="en-IN"/>
              <a:t>ok</a:t>
            </a:r>
          </a:p>
        </p188:txBody>
      </p188:reply>
    </p188:replyLst>
    <p188:txBody>
      <a:bodyPr/>
      <a:lstStyle/>
      <a:p>
        <a:r>
          <a:rPr lang="en-US"/>
          <a:t>Add explanation</a:t>
        </a:r>
      </a:p>
    </p188:txBody>
  </p188:cm>
  <p188:cm id="{D907FE00-FAAE-4956-A36E-F642D8D6E0C6}" authorId="{1A5F6F73-BEAD-BA80-E7C0-462D6BBE7787}" status="resolved" created="2022-01-24T12:01:53.589">
    <pc:sldMkLst xmlns:pc="http://schemas.microsoft.com/office/powerpoint/2013/main/command">
      <pc:docMk/>
      <pc:sldMk cId="630566394" sldId="746"/>
    </pc:sldMkLst>
    <p188:replyLst>
      <p188:reply id="{5B904ECF-D21F-4583-938C-3FF9B35E9B4F}" authorId="{D1F61954-4CB5-65E7-64C8-8D3EC3B95AFD}" created="2022-01-27T10:33:04.001">
        <p188:txBody>
          <a:bodyPr/>
          <a:lstStyle/>
          <a:p>
            <a:r>
              <a:rPr lang="en-US"/>
              <a:t>corrected the indentation</a:t>
            </a:r>
          </a:p>
        </p188:txBody>
      </p188:reply>
      <p188:reply id="{B364C4B4-86D0-4198-83FD-2BA2B2AED656}" authorId="{1A5F6F73-BEAD-BA80-E7C0-462D6BBE7787}" created="2022-01-28T07:48:35.516">
        <p188:txBody>
          <a:bodyPr/>
          <a:lstStyle/>
          <a:p>
            <a:r>
              <a:rPr lang="en-IN"/>
              <a:t>ok</a:t>
            </a:r>
          </a:p>
        </p188:txBody>
      </p188:reply>
    </p188:replyLst>
    <p188:txBody>
      <a:bodyPr/>
      <a:lstStyle/>
      <a:p>
        <a:r>
          <a:rPr lang="en-IN"/>
          <a:t>is the answer single line? what about its indentation? please check with developer if this is possible. </a:t>
        </a:r>
      </a:p>
    </p188:txBody>
  </p188:cm>
  <p188:cm id="{EECA2E13-1DF6-421E-9A53-5A5FA67C0466}" authorId="{1A5F6F73-BEAD-BA80-E7C0-462D6BBE7787}" status="resolved" created="2022-03-14T09:12:11.945" complete="100000">
    <ac:txMkLst xmlns:ac="http://schemas.microsoft.com/office/drawing/2013/main/command">
      <pc:docMk xmlns:pc="http://schemas.microsoft.com/office/powerpoint/2013/main/command"/>
      <pc:sldMk xmlns:pc="http://schemas.microsoft.com/office/powerpoint/2013/main/command" cId="630566394" sldId="746"/>
      <ac:spMk id="11" creationId="{F505E9EC-B701-41A3-BE0D-EA141DF7CAF3}"/>
      <ac:txMk cp="0">
        <ac:context len="75" hash="4199015921"/>
      </ac:txMk>
    </ac:txMkLst>
    <p188:pos x="6754882" y="309906"/>
    <p188:replyLst>
      <p188:reply id="{6FFD391E-D41A-4118-B3B1-DEB24872F9AC}" authorId="{1DF11980-E5C2-F15A-5C2A-4CF94B730E41}" created="2022-05-17T09:11:13.179">
        <p188:txBody>
          <a:bodyPr/>
          <a:lstStyle/>
          <a:p>
            <a:r>
              <a:rPr lang="en-MY"/>
              <a:t>Not fixed</a:t>
            </a:r>
          </a:p>
        </p188:txBody>
      </p188:reply>
      <p188:reply id="{9B8A2F6B-0B2A-4716-AC4B-7004F166BF44}" authorId="{CF64DC89-66A0-3C20-0BA6-70C8E978A3A8}" created="2022-05-23T06:23:04.197">
        <p188:txBody>
          <a:bodyPr/>
          <a:lstStyle/>
          <a:p>
            <a:r>
              <a:rPr lang="en-US"/>
              <a:t>Deepika changed MCQ and it is multiple choice NOT true or false type</a:t>
            </a:r>
          </a:p>
        </p188:txBody>
      </p188:reply>
      <p188:reply id="{C0E91A0A-30C8-45FA-9766-55B273AFEC30}" authorId="{1DF11980-E5C2-F15A-5C2A-4CF94B730E41}" created="2022-05-24T06:51:38.020">
        <p188:txBody>
          <a:bodyPr/>
          <a:lstStyle/>
          <a:p>
            <a:r>
              <a:rPr lang="en-MY"/>
              <a:t>ok</a:t>
            </a:r>
          </a:p>
        </p188:txBody>
      </p188:reply>
    </p188:replyLst>
    <p188:txBody>
      <a:bodyPr/>
      <a:lstStyle/>
      <a:p>
        <a:r>
          <a:rPr lang="en-IN"/>
          <a:t>Select True or False for the following and click SUBMIT. please rephrase the main question as per the standards, 
</a:t>
        </a:r>
      </a:p>
    </p188:txBody>
  </p188:cm>
</p188:cmLst>
</file>

<file path=ppt/comments/modernComment_2F0_0.xml><?xml version="1.0" encoding="utf-8"?>
<p188:cmLst xmlns:a="http://schemas.openxmlformats.org/drawingml/2006/main" xmlns:r="http://schemas.openxmlformats.org/officeDocument/2006/relationships" xmlns:p188="http://schemas.microsoft.com/office/powerpoint/2018/8/main">
  <p188:cm id="{BC314E49-01C6-4BB7-AAB1-826F27D2DB24}" authorId="{1A5F6F73-BEAD-BA80-E7C0-462D6BBE7787}" status="resolved" created="2022-03-14T06:23:54.709" complete="100000">
    <ac:deMkLst xmlns:ac="http://schemas.microsoft.com/office/drawing/2013/main/command">
      <pc:docMk xmlns:pc="http://schemas.microsoft.com/office/powerpoint/2013/main/command"/>
      <pc:sldMk xmlns:pc="http://schemas.microsoft.com/office/powerpoint/2013/main/command" cId="0" sldId="752"/>
      <ac:picMk id="8" creationId="{00000000-0000-0000-0000-000000000000}"/>
    </ac:deMkLst>
    <p188:replyLst>
      <p188:reply id="{C444C2BC-137E-4720-B974-73457D37284B}" authorId="{D1F61954-4CB5-65E7-64C8-8D3EC3B95AFD}" created="2022-03-15T04:27:46.975">
        <p188:txBody>
          <a:bodyPr/>
          <a:lstStyle/>
          <a:p>
            <a:r>
              <a:rPr lang="en-US"/>
              <a:t>fixed</a:t>
            </a:r>
          </a:p>
        </p188:txBody>
      </p188:reply>
      <p188:reply id="{FF0FB4B0-E647-40C0-81A8-4C25556FB692}" authorId="{1DF11980-E5C2-F15A-5C2A-4CF94B730E41}" created="2022-05-17T05:14:18.563">
        <p188:txBody>
          <a:bodyPr/>
          <a:lstStyle/>
          <a:p>
            <a:r>
              <a:rPr lang="en-MY"/>
              <a:t>Not fixed. </a:t>
            </a:r>
          </a:p>
        </p188:txBody>
      </p188:reply>
      <p188:reply id="{76EC13ED-6313-4FFD-819C-652AB0454475}" authorId="{CF64DC89-66A0-3C20-0BA6-70C8E978A3A8}" created="2022-05-23T04:50:51.619">
        <p188:txBody>
          <a:bodyPr/>
          <a:lstStyle/>
          <a:p>
            <a:r>
              <a:rPr lang="en-US"/>
              <a:t>fixed</a:t>
            </a:r>
          </a:p>
        </p188:txBody>
      </p188:reply>
      <p188:reply id="{21014305-A694-4123-9A06-CF128C243D55}" authorId="{1DF11980-E5C2-F15A-5C2A-4CF94B730E41}" created="2022-05-24T06:46:42.088">
        <p188:txBody>
          <a:bodyPr/>
          <a:lstStyle/>
          <a:p>
            <a:r>
              <a:rPr lang="en-MY"/>
              <a:t>ok</a:t>
            </a:r>
          </a:p>
        </p188:txBody>
      </p188:reply>
    </p188:replyLst>
    <p188:txBody>
      <a:bodyPr/>
      <a:lstStyle/>
      <a:p>
        <a:r>
          <a:rPr lang="en-IN"/>
          <a:t>Please format the text in the notes section. The sentences seem to be broken. Global fix</a:t>
        </a:r>
      </a:p>
    </p188:txBody>
  </p188:cm>
</p188:cmLst>
</file>

<file path=ppt/comments/modernComment_30D_0.xml><?xml version="1.0" encoding="utf-8"?>
<p188:cmLst xmlns:a="http://schemas.openxmlformats.org/drawingml/2006/main" xmlns:r="http://schemas.openxmlformats.org/officeDocument/2006/relationships" xmlns:p188="http://schemas.microsoft.com/office/powerpoint/2018/8/main">
  <p188:cm id="{01CB023D-F49F-4918-8D50-1BEA5CB2E07D}" authorId="{1A5F6F73-BEAD-BA80-E7C0-462D6BBE7787}" status="resolved" created="2022-03-14T09:08:06.721" complete="100000">
    <pc:sldMkLst xmlns:pc="http://schemas.microsoft.com/office/powerpoint/2013/main/command">
      <pc:docMk/>
      <pc:sldMk cId="0" sldId="781"/>
    </pc:sldMkLst>
    <p188:replyLst>
      <p188:reply id="{B8E4A2CA-2827-401A-A5E7-8C89EAAC63CD}" authorId="{1DF11980-E5C2-F15A-5C2A-4CF94B730E41}" created="2022-05-17T08:15:14.561">
        <p188:txBody>
          <a:bodyPr/>
          <a:lstStyle/>
          <a:p>
            <a:r>
              <a:rPr lang="en-MY"/>
              <a:t>closed</a:t>
            </a:r>
          </a:p>
        </p188:txBody>
      </p188:reply>
    </p188:replyLst>
    <p188:txBody>
      <a:bodyPr/>
      <a:lstStyle/>
      <a:p>
        <a:r>
          <a:rPr lang="en-IN"/>
          <a:t>the cartesian product, business logics explanation are not apt. please check and provide more simplified description. </a:t>
        </a:r>
      </a:p>
    </p188:txBody>
  </p188:cm>
  <p188:cm id="{7DF464AE-F8ED-4A96-B6CB-5875E4DFD8AF}" authorId="{1A5F6F73-BEAD-BA80-E7C0-462D6BBE7787}" status="resolved" created="2022-03-14T09:10:31.958" complete="100000">
    <ac:txMkLst xmlns:ac="http://schemas.microsoft.com/office/drawing/2013/main/command">
      <pc:docMk xmlns:pc="http://schemas.microsoft.com/office/powerpoint/2013/main/command"/>
      <pc:sldMk xmlns:pc="http://schemas.microsoft.com/office/powerpoint/2013/main/command" cId="0" sldId="781"/>
      <ac:graphicFrameMk id="4" creationId="{00000000-0000-0000-0000-000000000000}"/>
      <ac:tblMk/>
      <ac:tcMk rowId="10002" colId="20001"/>
      <ac:txMk cp="23" len="8">
        <ac:context len="44" hash="983616651"/>
      </ac:txMk>
    </ac:txMkLst>
    <p188:pos x="4774019" y="1412730"/>
    <p188:replyLst>
      <p188:reply id="{A21B4512-945F-4AA7-99D6-FFEA9E4F972F}" authorId="{1DF11980-E5C2-F15A-5C2A-4CF94B730E41}" created="2022-05-17T08:15:19.888">
        <p188:txBody>
          <a:bodyPr/>
          <a:lstStyle/>
          <a:p>
            <a:r>
              <a:rPr lang="en-MY"/>
              <a:t>closed</a:t>
            </a:r>
          </a:p>
        </p188:txBody>
      </p188:reply>
    </p188:replyLst>
    <p188:txBody>
      <a:bodyPr/>
      <a:lstStyle/>
      <a:p>
        <a:r>
          <a:rPr lang="en-IN"/>
          <a:t>what is equality in a query? </a:t>
        </a:r>
      </a:p>
    </p188:txBody>
  </p188:cm>
  <p188:cm id="{3CE5C563-09DC-456C-A592-84C38EF0A7A4}" authorId="{1DF11980-E5C2-F15A-5C2A-4CF94B730E41}" status="resolved" created="2022-05-17T08:15:38.389" complete="100000">
    <ac:deMkLst xmlns:ac="http://schemas.microsoft.com/office/drawing/2013/main/command">
      <pc:docMk xmlns:pc="http://schemas.microsoft.com/office/powerpoint/2013/main/command"/>
      <pc:sldMk xmlns:pc="http://schemas.microsoft.com/office/powerpoint/2013/main/command" cId="0" sldId="781"/>
      <ac:graphicFrameMk id="4" creationId="{00000000-0000-0000-0000-000000000000}"/>
    </ac:deMkLst>
    <p188:replyLst>
      <p188:reply id="{3482D9CD-5A4C-42F5-B8A7-05F49E6C452B}" authorId="{CF64DC89-66A0-3C20-0BA6-70C8E978A3A8}" created="2022-05-23T07:21:09.284">
        <p188:txBody>
          <a:bodyPr/>
          <a:lstStyle/>
          <a:p>
            <a:r>
              <a:rPr lang="en-US"/>
              <a:t>fixed</a:t>
            </a:r>
          </a:p>
        </p188:txBody>
      </p188:reply>
      <p188:reply id="{145127E0-CDEA-45F0-B7ED-71CA023D8BD9}" authorId="{1DF11980-E5C2-F15A-5C2A-4CF94B730E41}" created="2022-05-24T06:48:50.178">
        <p188:txBody>
          <a:bodyPr/>
          <a:lstStyle/>
          <a:p>
            <a:r>
              <a:rPr lang="en-MY"/>
              <a:t>Please give ATD</a:t>
            </a:r>
          </a:p>
        </p188:txBody>
      </p188:reply>
    </p188:replyLst>
    <p188:txBody>
      <a:bodyPr/>
      <a:lstStyle/>
      <a:p>
        <a:r>
          <a:rPr lang="en-MY"/>
          <a:t>Need glossary terms. Please fix</a:t>
        </a:r>
      </a:p>
    </p188:txBody>
  </p188:cm>
</p188:cmLst>
</file>

<file path=ppt/comments/modernComment_340_0.xml><?xml version="1.0" encoding="utf-8"?>
<p188:cmLst xmlns:a="http://schemas.openxmlformats.org/drawingml/2006/main" xmlns:r="http://schemas.openxmlformats.org/officeDocument/2006/relationships" xmlns:p188="http://schemas.microsoft.com/office/powerpoint/2018/8/main">
  <p188:cm id="{FF7AA93D-8E4B-4924-BC3D-59138965C6E0}" authorId="{1A5F6F73-BEAD-BA80-E7C0-462D6BBE7787}" status="resolved" created="2022-03-14T07:22:42.169" complete="100000">
    <pc:sldMkLst xmlns:pc="http://schemas.microsoft.com/office/powerpoint/2013/main/command">
      <pc:docMk/>
      <pc:sldMk cId="0" sldId="773"/>
    </pc:sldMkLst>
    <p188:replyLst>
      <p188:reply id="{4E1CF4BB-C2B9-461F-81CE-DF6AB1EC01B2}" authorId="{D1F61954-4CB5-65E7-64C8-8D3EC3B95AFD}" created="2022-03-15T04:32:17.998">
        <p188:txBody>
          <a:bodyPr/>
          <a:lstStyle/>
          <a:p>
            <a:r>
              <a:rPr lang="en-US"/>
              <a:t>fixed</a:t>
            </a:r>
          </a:p>
        </p188:txBody>
      </p188:reply>
      <p188:reply id="{8B10FEF2-BCCE-4B49-A73E-BBC013925A6C}" authorId="{1DF11980-E5C2-F15A-5C2A-4CF94B730E41}" created="2022-05-17T05:22:10.484">
        <p188:txBody>
          <a:bodyPr/>
          <a:lstStyle/>
          <a:p>
            <a:r>
              <a:rPr lang="en-MY"/>
              <a:t>ok</a:t>
            </a:r>
          </a:p>
        </p188:txBody>
      </p188:reply>
    </p188:replyLst>
    <p188:txBody>
      <a:bodyPr/>
      <a:lstStyle/>
      <a:p>
        <a:r>
          <a:rPr lang="en-IN"/>
          <a:t>update this slide based on my comments in the initial LO slide</a:t>
        </a:r>
      </a:p>
    </p188:txBody>
  </p188:cm>
</p188:cmLst>
</file>

<file path=ppt/comments/modernComment_341_0.xml><?xml version="1.0" encoding="utf-8"?>
<p188:cmLst xmlns:a="http://schemas.openxmlformats.org/drawingml/2006/main" xmlns:r="http://schemas.openxmlformats.org/officeDocument/2006/relationships" xmlns:p188="http://schemas.microsoft.com/office/powerpoint/2018/8/main">
  <p188:cm id="{FF7AA93D-8E4B-4924-BC3D-59138965C6E0}" authorId="{1A5F6F73-BEAD-BA80-E7C0-462D6BBE7787}" status="resolved" created="2022-03-14T07:22:42.169" complete="100000">
    <pc:sldMkLst xmlns:pc="http://schemas.microsoft.com/office/powerpoint/2013/main/command">
      <pc:docMk/>
      <pc:sldMk cId="0" sldId="773"/>
    </pc:sldMkLst>
    <p188:replyLst>
      <p188:reply id="{4E1CF4BB-C2B9-461F-81CE-DF6AB1EC01B2}" authorId="{D1F61954-4CB5-65E7-64C8-8D3EC3B95AFD}" created="2022-03-15T04:32:17.998">
        <p188:txBody>
          <a:bodyPr/>
          <a:lstStyle/>
          <a:p>
            <a:r>
              <a:rPr lang="en-US"/>
              <a:t>fixed</a:t>
            </a:r>
          </a:p>
        </p188:txBody>
      </p188:reply>
      <p188:reply id="{4C367503-CE7B-438B-8182-17ECA048D618}" authorId="{1DF11980-E5C2-F15A-5C2A-4CF94B730E41}" created="2022-05-17T05:32:03.215">
        <p188:txBody>
          <a:bodyPr/>
          <a:lstStyle/>
          <a:p>
            <a:r>
              <a:rPr lang="en-MY"/>
              <a:t>ok</a:t>
            </a:r>
          </a:p>
        </p188:txBody>
      </p188:reply>
    </p188:replyLst>
    <p188:txBody>
      <a:bodyPr/>
      <a:lstStyle/>
      <a:p>
        <a:r>
          <a:rPr lang="en-IN"/>
          <a:t>update this slide based on my comments in the initial LO slide</a:t>
        </a:r>
      </a:p>
    </p188:txBody>
  </p188:cm>
</p188:cmLst>
</file>

<file path=ppt/comments/modernComment_342_0.xml><?xml version="1.0" encoding="utf-8"?>
<p188:cmLst xmlns:a="http://schemas.openxmlformats.org/drawingml/2006/main" xmlns:r="http://schemas.openxmlformats.org/officeDocument/2006/relationships" xmlns:p188="http://schemas.microsoft.com/office/powerpoint/2018/8/main">
  <p188:cm id="{FF7AA93D-8E4B-4924-BC3D-59138965C6E0}" authorId="{1A5F6F73-BEAD-BA80-E7C0-462D6BBE7787}" status="resolved" created="2022-03-14T07:22:42.169" complete="100000">
    <pc:sldMkLst xmlns:pc="http://schemas.microsoft.com/office/powerpoint/2013/main/command">
      <pc:docMk/>
      <pc:sldMk cId="0" sldId="773"/>
    </pc:sldMkLst>
    <p188:replyLst>
      <p188:reply id="{4E1CF4BB-C2B9-461F-81CE-DF6AB1EC01B2}" authorId="{D1F61954-4CB5-65E7-64C8-8D3EC3B95AFD}" created="2022-03-15T04:32:17.998">
        <p188:txBody>
          <a:bodyPr/>
          <a:lstStyle/>
          <a:p>
            <a:r>
              <a:rPr lang="en-US"/>
              <a:t>fixed</a:t>
            </a:r>
          </a:p>
        </p188:txBody>
      </p188:reply>
      <p188:reply id="{C5E1397C-1543-4832-84A6-7D1F86655A32}" authorId="{1DF11980-E5C2-F15A-5C2A-4CF94B730E41}" created="2022-05-17T07:26:13.089">
        <p188:txBody>
          <a:bodyPr/>
          <a:lstStyle/>
          <a:p>
            <a:r>
              <a:rPr lang="en-MY"/>
              <a:t>ok</a:t>
            </a:r>
          </a:p>
        </p188:txBody>
      </p188:reply>
    </p188:replyLst>
    <p188:txBody>
      <a:bodyPr/>
      <a:lstStyle/>
      <a:p>
        <a:r>
          <a:rPr lang="en-IN"/>
          <a:t>update this slide based on my comments in the initial LO slide</a:t>
        </a:r>
      </a:p>
    </p188:txBody>
  </p188:cm>
</p188:cmLst>
</file>

<file path=ppt/comments/modernComment_343_0.xml><?xml version="1.0" encoding="utf-8"?>
<p188:cmLst xmlns:a="http://schemas.openxmlformats.org/drawingml/2006/main" xmlns:r="http://schemas.openxmlformats.org/officeDocument/2006/relationships" xmlns:p188="http://schemas.microsoft.com/office/powerpoint/2018/8/main">
  <p188:cm id="{FF7AA93D-8E4B-4924-BC3D-59138965C6E0}" authorId="{1A5F6F73-BEAD-BA80-E7C0-462D6BBE7787}" status="resolved" created="2022-03-14T07:22:42.169" complete="100000">
    <pc:sldMkLst xmlns:pc="http://schemas.microsoft.com/office/powerpoint/2013/main/command">
      <pc:docMk/>
      <pc:sldMk cId="0" sldId="773"/>
    </pc:sldMkLst>
    <p188:replyLst>
      <p188:reply id="{4E1CF4BB-C2B9-461F-81CE-DF6AB1EC01B2}" authorId="{D1F61954-4CB5-65E7-64C8-8D3EC3B95AFD}" created="2022-03-15T04:32:17.998">
        <p188:txBody>
          <a:bodyPr/>
          <a:lstStyle/>
          <a:p>
            <a:r>
              <a:rPr lang="en-US"/>
              <a:t>fixed</a:t>
            </a:r>
          </a:p>
        </p188:txBody>
      </p188:reply>
      <p188:reply id="{96263FE1-AE96-405C-970E-7F1D747FCA28}" authorId="{1DF11980-E5C2-F15A-5C2A-4CF94B730E41}" created="2022-05-17T07:39:40.646">
        <p188:txBody>
          <a:bodyPr/>
          <a:lstStyle/>
          <a:p>
            <a:r>
              <a:rPr lang="en-MY"/>
              <a:t>ok</a:t>
            </a:r>
          </a:p>
        </p188:txBody>
      </p188:reply>
    </p188:replyLst>
    <p188:txBody>
      <a:bodyPr/>
      <a:lstStyle/>
      <a:p>
        <a:r>
          <a:rPr lang="en-MY"/>
          <a:t>update this slide based on my comments in the initial LO slide</a:t>
        </a:r>
      </a:p>
    </p188:txBody>
  </p188:cm>
</p188:cmLst>
</file>

<file path=ppt/comments/modernComment_344_6D4AAB9C.xml><?xml version="1.0" encoding="utf-8"?>
<p188:cmLst xmlns:a="http://schemas.openxmlformats.org/drawingml/2006/main" xmlns:r="http://schemas.openxmlformats.org/officeDocument/2006/relationships" xmlns:p188="http://schemas.microsoft.com/office/powerpoint/2018/8/main">
  <p188:cm id="{08731207-DD75-4CD1-B332-07B38C73CB57}" authorId="{1A5F6F73-BEAD-BA80-E7C0-462D6BBE7787}" status="resolved" created="2022-01-24T11:34:24.381">
    <pc:sldMkLst xmlns:pc="http://schemas.microsoft.com/office/powerpoint/2013/main/command">
      <pc:docMk/>
      <pc:sldMk cId="1833610140" sldId="729"/>
    </pc:sldMkLst>
    <p188:replyLst>
      <p188:reply id="{F464D135-D6B5-4127-BBC5-38C45B324FEF}" authorId="{D1F61954-4CB5-65E7-64C8-8D3EC3B95AFD}" created="2022-01-27T07:27:28.335">
        <p188:txBody>
          <a:bodyPr/>
          <a:lstStyle/>
          <a:p>
            <a:r>
              <a:rPr lang="en-US"/>
              <a:t>fixed</a:t>
            </a:r>
          </a:p>
        </p188:txBody>
      </p188:reply>
      <p188:reply id="{F2370040-4779-439E-A70C-D7E6532896EF}" authorId="{1A5F6F73-BEAD-BA80-E7C0-462D6BBE7787}" created="2022-01-28T06:44:00.796">
        <p188:txBody>
          <a:bodyPr/>
          <a:lstStyle/>
          <a:p>
            <a:r>
              <a:rPr lang="en-IN"/>
              <a:t>Please update as per my comments. Do not use screenshot. Keep the text editable. </a:t>
            </a:r>
          </a:p>
        </p188:txBody>
      </p188:reply>
      <p188:reply id="{0E0386AB-B7B5-4A2C-BB43-007AA3BC32D6}" authorId="{D1F61954-4CB5-65E7-64C8-8D3EC3B95AFD}" created="2022-01-31T04:46:16.729">
        <p188:txBody>
          <a:bodyPr/>
          <a:lstStyle/>
          <a:p>
            <a:r>
              <a:rPr lang="en-US"/>
              <a:t>ok</a:t>
            </a:r>
          </a:p>
        </p188:txBody>
      </p188:reply>
      <p188:reply id="{101E4735-89C4-4D01-929C-B9F8AF7F4676}" authorId="{1A5F6F73-BEAD-BA80-E7C0-462D6BBE7787}" created="2022-02-02T03:53:40.310">
        <p188:txBody>
          <a:bodyPr/>
          <a:lstStyle/>
          <a:p>
            <a:r>
              <a:rPr lang="en-IN"/>
              <a:t>closed</a:t>
            </a:r>
          </a:p>
        </p188:txBody>
      </p188:reply>
    </p188:replyLst>
    <p188:txBody>
      <a:bodyPr/>
      <a:lstStyle/>
      <a:p>
        <a:r>
          <a:rPr lang="en-IN"/>
          <a:t>why audio here? please format this slide as per the standards. </a:t>
        </a:r>
      </a:p>
    </p188:txBody>
  </p188:cm>
</p188:cmLst>
</file>

<file path=ppt/comments/modernComment_349_0.xml><?xml version="1.0" encoding="utf-8"?>
<p188:cmLst xmlns:a="http://schemas.openxmlformats.org/drawingml/2006/main" xmlns:r="http://schemas.openxmlformats.org/officeDocument/2006/relationships" xmlns:p188="http://schemas.microsoft.com/office/powerpoint/2018/8/main">
  <p188:cm id="{DE96DE72-0CBE-4093-B9D3-C8DA66F5B384}" authorId="{1DF11980-E5C2-F15A-5C2A-4CF94B730E41}" status="resolved" created="2022-05-17T08:14:22.127" complete="100000">
    <pc:sldMkLst xmlns:pc="http://schemas.microsoft.com/office/powerpoint/2013/main/command">
      <pc:docMk/>
      <pc:sldMk cId="0" sldId="841"/>
    </pc:sldMkLst>
    <p188:replyLst>
      <p188:reply id="{455496FD-ABBD-4436-AAA6-67FCCD49E7EB}" authorId="{CF64DC89-66A0-3C20-0BA6-70C8E978A3A8}" created="2022-05-23T09:12:52.638">
        <p188:txBody>
          <a:bodyPr/>
          <a:lstStyle/>
          <a:p>
            <a:r>
              <a:rPr lang="en-US"/>
              <a:t>fixed and validated by SME</a:t>
            </a:r>
          </a:p>
        </p188:txBody>
      </p188:reply>
      <p188:reply id="{D02AFDDE-9CCC-42C2-853D-35318EC42C00}" authorId="{1DF11980-E5C2-F15A-5C2A-4CF94B730E41}" created="2022-05-24T06:47:57.490">
        <p188:txBody>
          <a:bodyPr/>
          <a:lstStyle/>
          <a:p>
            <a:r>
              <a:rPr lang="en-MY"/>
              <a:t>Please ensure to follow the standards Surya</a:t>
            </a:r>
          </a:p>
        </p188:txBody>
      </p188:reply>
    </p188:replyLst>
    <p188:txBody>
      <a:bodyPr/>
      <a:lstStyle/>
      <a:p>
        <a:r>
          <a:rPr lang="en-MY"/>
          <a:t>Please get the question validated by the SME</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0659FCA-7697-4107-9598-6B7B018E7677}" type="datetimeFigureOut">
              <a:rPr lang="en-US" smtClean="0"/>
              <a:pPr/>
              <a:t>5/24/2022</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7F5CF3A-93DE-41FB-9FCA-F455BE8421C5}" type="slidenum">
              <a:rPr lang="en-US" smtClean="0"/>
              <a:pPr/>
              <a:t>‹#›</a:t>
            </a:fld>
            <a:endParaRPr lang="en-US"/>
          </a:p>
        </p:txBody>
      </p:sp>
    </p:spTree>
    <p:extLst>
      <p:ext uri="{BB962C8B-B14F-4D97-AF65-F5344CB8AC3E}">
        <p14:creationId xmlns:p14="http://schemas.microsoft.com/office/powerpoint/2010/main" val="20688209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b="1" dirty="0"/>
              <a:t>Disclaimer</a:t>
            </a:r>
            <a:r>
              <a:rPr lang="en-IN" dirty="0"/>
              <a:t>: The images used in this storyboard are only for reference and should not be used for commercial purpose. Kindly purchase the image or recreate the same to avoid copyrights or royalty issues.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latin typeface="Calibri Light"/>
                <a:cs typeface="Calibri Light"/>
              </a:rPr>
              <a:t>Designer</a:t>
            </a:r>
            <a:r>
              <a:rPr lang="en-US" b="1" baseline="0" dirty="0">
                <a:latin typeface="Calibri Light"/>
                <a:cs typeface="Calibri Light"/>
              </a:rPr>
              <a:t> Notes:</a:t>
            </a:r>
            <a:r>
              <a:rPr lang="en-IN" b="1" dirty="0"/>
              <a:t> </a:t>
            </a:r>
            <a:r>
              <a:rPr lang="en-IN" dirty="0"/>
              <a:t>1) </a:t>
            </a:r>
            <a:r>
              <a:rPr lang="en-IN" dirty="0" err="1"/>
              <a:t>Autoplay</a:t>
            </a:r>
            <a:r>
              <a:rPr lang="en-IN" dirty="0"/>
              <a:t> the </a:t>
            </a:r>
            <a:r>
              <a:rPr lang="en-IN" dirty="0" err="1"/>
              <a:t>bitLabs</a:t>
            </a:r>
            <a:r>
              <a:rPr lang="en-IN" dirty="0"/>
              <a:t> intro video. Then navigate to this landing page with START button. </a:t>
            </a:r>
          </a:p>
          <a:p>
            <a:endParaRPr lang="en-IN" dirty="0"/>
          </a:p>
        </p:txBody>
      </p:sp>
      <p:sp>
        <p:nvSpPr>
          <p:cNvPr id="4" name="Slide Number Placeholder 3"/>
          <p:cNvSpPr>
            <a:spLocks noGrp="1"/>
          </p:cNvSpPr>
          <p:nvPr>
            <p:ph type="sldNum" sz="quarter" idx="5"/>
          </p:nvPr>
        </p:nvSpPr>
        <p:spPr/>
        <p:txBody>
          <a:bodyPr/>
          <a:lstStyle/>
          <a:p>
            <a:fld id="{975B478F-EDB3-42B9-B516-A4D1986673CF}" type="slidenum">
              <a:rPr lang="en-IN" smtClean="0">
                <a:solidFill>
                  <a:prstClr val="black"/>
                </a:solidFill>
              </a:rPr>
              <a:pPr/>
              <a:t>1</a:t>
            </a:fld>
            <a:endParaRPr lang="en-IN">
              <a:solidFill>
                <a:prstClr val="black"/>
              </a:solidFill>
            </a:endParaRPr>
          </a:p>
        </p:txBody>
      </p:sp>
    </p:spTree>
    <p:extLst>
      <p:ext uri="{BB962C8B-B14F-4D97-AF65-F5344CB8AC3E}">
        <p14:creationId xmlns:p14="http://schemas.microsoft.com/office/powerpoint/2010/main" val="25307128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a:t>Visualization</a:t>
            </a:r>
            <a:r>
              <a:rPr lang="en-US" baseline="0"/>
              <a:t> for VO8 and VO9.</a:t>
            </a:r>
            <a:endParaRPr lang="en-US"/>
          </a:p>
        </p:txBody>
      </p:sp>
      <p:sp>
        <p:nvSpPr>
          <p:cNvPr id="4" name="Slide Number Placeholder 3"/>
          <p:cNvSpPr>
            <a:spLocks noGrp="1"/>
          </p:cNvSpPr>
          <p:nvPr>
            <p:ph type="sldNum" sz="quarter" idx="10"/>
          </p:nvPr>
        </p:nvSpPr>
        <p:spPr/>
        <p:txBody>
          <a:bodyPr/>
          <a:lstStyle/>
          <a:p>
            <a:fld id="{87F5CF3A-93DE-41FB-9FCA-F455BE8421C5}" type="slidenum">
              <a:rPr lang="en-US" smtClean="0"/>
              <a:pPr/>
              <a:t>10</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a:solidFill>
                  <a:schemeClr val="tx1"/>
                </a:solidFill>
              </a:rPr>
              <a:t>Audio</a:t>
            </a:r>
            <a:r>
              <a:rPr lang="en-US" dirty="0">
                <a:solidFill>
                  <a:schemeClr val="tx1"/>
                </a:solidFill>
              </a:rPr>
              <a:t>-Based on the statement the sub-query is used with, there are four types of sub-queries in SQL. They are:</a:t>
            </a:r>
          </a:p>
          <a:p>
            <a:pPr>
              <a:buFont typeface="Arial" pitchFamily="34" charset="0"/>
              <a:buChar char="•"/>
            </a:pPr>
            <a:r>
              <a:rPr lang="en-US" dirty="0">
                <a:solidFill>
                  <a:schemeClr val="tx1"/>
                </a:solidFill>
              </a:rPr>
              <a:t> Sub-queries with the SELECT statement,</a:t>
            </a:r>
          </a:p>
          <a:p>
            <a:pPr>
              <a:buFont typeface="Arial" pitchFamily="34" charset="0"/>
              <a:buChar char="•"/>
            </a:pPr>
            <a:r>
              <a:rPr lang="en-US" dirty="0">
                <a:solidFill>
                  <a:schemeClr val="tx1"/>
                </a:solidFill>
              </a:rPr>
              <a:t> Sub-queries with the UPDATE statement,</a:t>
            </a:r>
          </a:p>
          <a:p>
            <a:pPr>
              <a:buFont typeface="Arial" pitchFamily="34" charset="0"/>
              <a:buChar char="•"/>
            </a:pPr>
            <a:r>
              <a:rPr lang="en-US" dirty="0">
                <a:solidFill>
                  <a:schemeClr val="tx1"/>
                </a:solidFill>
              </a:rPr>
              <a:t> Sub-queries with the DELETE statement, and</a:t>
            </a:r>
          </a:p>
          <a:p>
            <a:pPr>
              <a:buFont typeface="Arial" pitchFamily="34" charset="0"/>
              <a:buChar char="•"/>
            </a:pPr>
            <a:r>
              <a:rPr lang="en-US" dirty="0">
                <a:solidFill>
                  <a:schemeClr val="tx1"/>
                </a:solidFill>
              </a:rPr>
              <a:t> Sub-queries with the INSERT statement.</a:t>
            </a:r>
          </a:p>
          <a:p>
            <a:r>
              <a:rPr lang="en-US" dirty="0">
                <a:solidFill>
                  <a:schemeClr val="tx1"/>
                </a:solidFill>
              </a:rPr>
              <a:t>We will explore each of these types in the upcoming slides.</a:t>
            </a:r>
          </a:p>
          <a:p>
            <a:endParaRPr lang="en-US" dirty="0"/>
          </a:p>
          <a:p>
            <a:r>
              <a:rPr lang="en-US" b="1" dirty="0"/>
              <a:t>Developer notes- </a:t>
            </a:r>
            <a:r>
              <a:rPr lang="en-US" b="0" dirty="0"/>
              <a:t>Show</a:t>
            </a:r>
            <a:r>
              <a:rPr lang="en-US" b="0" baseline="0" dirty="0"/>
              <a:t> the OSTs one by one in sync with the audio.</a:t>
            </a:r>
            <a:endParaRPr lang="en-US" b="0" dirty="0"/>
          </a:p>
        </p:txBody>
      </p:sp>
      <p:sp>
        <p:nvSpPr>
          <p:cNvPr id="4" name="Slide Number Placeholder 3"/>
          <p:cNvSpPr>
            <a:spLocks noGrp="1"/>
          </p:cNvSpPr>
          <p:nvPr>
            <p:ph type="sldNum" sz="quarter" idx="10"/>
          </p:nvPr>
        </p:nvSpPr>
        <p:spPr/>
        <p:txBody>
          <a:bodyPr/>
          <a:lstStyle/>
          <a:p>
            <a:fld id="{87F5CF3A-93DE-41FB-9FCA-F455BE8421C5}" type="slidenum">
              <a:rPr lang="en-US" smtClean="0"/>
              <a:pPr/>
              <a:t>11</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fontAlgn="base"/>
            <a:r>
              <a:rPr lang="en-GB" sz="1200" b="1" i="0" u="none" strike="noStrike" kern="1200" dirty="0">
                <a:solidFill>
                  <a:schemeClr val="tx1"/>
                </a:solidFill>
                <a:effectLst/>
                <a:latin typeface="Calibri Light"/>
                <a:cs typeface="Calibri Light"/>
              </a:rPr>
              <a:t>Answer: False</a:t>
            </a:r>
          </a:p>
          <a:p>
            <a:pPr fontAlgn="base"/>
            <a:r>
              <a:rPr lang="en-GB" sz="1200" b="1" i="0" u="none" strike="noStrike" kern="1200" dirty="0">
                <a:solidFill>
                  <a:schemeClr val="tx1"/>
                </a:solidFill>
                <a:effectLst/>
                <a:latin typeface="Calibri Light"/>
                <a:cs typeface="Calibri Light"/>
              </a:rPr>
              <a:t>Developer Note: </a:t>
            </a:r>
            <a:r>
              <a:rPr lang="en-GB" sz="1200" u="none" dirty="0"/>
              <a:t>Design is showed above for reference. </a:t>
            </a:r>
            <a:endParaRPr lang="en-GB" u="none" dirty="0"/>
          </a:p>
          <a:p>
            <a:pPr marL="0" marR="0" indent="0" algn="l" defTabSz="914400" rtl="0" eaLnBrk="1" fontAlgn="auto" latinLnBrk="0" hangingPunct="1">
              <a:lnSpc>
                <a:spcPct val="100000"/>
              </a:lnSpc>
              <a:spcBef>
                <a:spcPts val="0"/>
              </a:spcBef>
              <a:spcAft>
                <a:spcPts val="0"/>
              </a:spcAft>
              <a:buClrTx/>
              <a:buSzTx/>
              <a:buFontTx/>
              <a:buNone/>
              <a:tabLst/>
              <a:defRPr/>
            </a:pPr>
            <a:r>
              <a:rPr lang="en-GB" b="1" dirty="0"/>
              <a:t>Incorrect</a:t>
            </a:r>
            <a:r>
              <a:rPr lang="en-GB" b="1" baseline="0" dirty="0"/>
              <a:t> </a:t>
            </a:r>
            <a:r>
              <a:rPr lang="en-GB" b="1" dirty="0"/>
              <a:t>feedback: Try Again</a:t>
            </a:r>
            <a:r>
              <a:rPr lang="en-GB" b="0" dirty="0"/>
              <a:t>: That is not correct. </a:t>
            </a:r>
            <a:r>
              <a:rPr lang="en-US" dirty="0">
                <a:latin typeface="Arial" pitchFamily="34" charset="0"/>
                <a:ea typeface="+mn-lt"/>
                <a:cs typeface="Arial" pitchFamily="34" charset="0"/>
              </a:rPr>
              <a:t>Nested queries or sub-queries can be used with </a:t>
            </a:r>
            <a:r>
              <a:rPr lang="en-IN" dirty="0">
                <a:latin typeface="Arial" pitchFamily="34" charset="0"/>
                <a:cs typeface="Arial" pitchFamily="34" charset="0"/>
              </a:rPr>
              <a:t>comparison operators such as ‘equal to(=)’, ‘greater than(&gt;)’, ‘less than(&lt;)’, and so on, to compare the output of the sub-query with the outer query. Hence, the given statement is false.</a:t>
            </a:r>
            <a:r>
              <a:rPr lang="en-US" dirty="0"/>
              <a:t>&lt;Continue&gt;</a:t>
            </a:r>
            <a:endParaRPr lang="en-US" b="0" dirty="0"/>
          </a:p>
          <a:p>
            <a:pPr marL="0" marR="0" indent="0" algn="l" defTabSz="914400" rtl="0" eaLnBrk="1" fontAlgn="auto" latinLnBrk="0" hangingPunct="1">
              <a:lnSpc>
                <a:spcPct val="100000"/>
              </a:lnSpc>
              <a:spcBef>
                <a:spcPts val="0"/>
              </a:spcBef>
              <a:spcAft>
                <a:spcPts val="0"/>
              </a:spcAft>
              <a:buClrTx/>
              <a:buSzTx/>
              <a:buFontTx/>
              <a:buNone/>
              <a:tabLst/>
              <a:defRPr/>
            </a:pPr>
            <a:r>
              <a:rPr lang="en-GB" b="1" dirty="0">
                <a:cs typeface="Calibri"/>
              </a:rPr>
              <a:t>Explanation</a:t>
            </a:r>
            <a:r>
              <a:rPr lang="en-GB" dirty="0">
                <a:cs typeface="Calibri"/>
              </a:rPr>
              <a:t>: </a:t>
            </a:r>
            <a:r>
              <a:rPr lang="en-US" b="1" dirty="0"/>
              <a:t>Excellent! You are right. </a:t>
            </a:r>
            <a:r>
              <a:rPr lang="en-US" dirty="0">
                <a:latin typeface="Arial" pitchFamily="34" charset="0"/>
                <a:ea typeface="+mn-lt"/>
                <a:cs typeface="Arial" pitchFamily="34" charset="0"/>
              </a:rPr>
              <a:t>Nested queries or sub-queries can be used with </a:t>
            </a:r>
            <a:r>
              <a:rPr lang="en-IN" dirty="0">
                <a:latin typeface="Arial" pitchFamily="34" charset="0"/>
                <a:cs typeface="Arial" pitchFamily="34" charset="0"/>
              </a:rPr>
              <a:t>comparison operators such as ‘equal to(=)’, ‘greater than(&gt;)’, ‘less than(&lt;)’, and so on, to compare the output of the sub-query with the outer query. Hence, the given statement is false.</a:t>
            </a:r>
            <a:r>
              <a:rPr lang="en-GB" dirty="0"/>
              <a:t>&lt;Get Going&gt;</a:t>
            </a:r>
            <a:endParaRPr lang="en-GB" b="0" dirty="0">
              <a:cs typeface="Calibri"/>
            </a:endParaRPr>
          </a:p>
          <a:p>
            <a:pPr>
              <a:defRPr/>
            </a:pPr>
            <a:r>
              <a:rPr lang="en-US" dirty="0">
                <a:cs typeface="Calibri"/>
              </a:rPr>
              <a:t>Marks: 10</a:t>
            </a:r>
          </a:p>
          <a:p>
            <a:endParaRPr lang="en-US" dirty="0"/>
          </a:p>
        </p:txBody>
      </p:sp>
      <p:sp>
        <p:nvSpPr>
          <p:cNvPr id="4" name="Slide Number Placeholder 3"/>
          <p:cNvSpPr>
            <a:spLocks noGrp="1"/>
          </p:cNvSpPr>
          <p:nvPr>
            <p:ph type="sldNum" sz="quarter" idx="10"/>
          </p:nvPr>
        </p:nvSpPr>
        <p:spPr/>
        <p:txBody>
          <a:bodyPr/>
          <a:lstStyle/>
          <a:p>
            <a:fld id="{87F5CF3A-93DE-41FB-9FCA-F455BE8421C5}" type="slidenum">
              <a:rPr lang="en-US" smtClean="0"/>
              <a:pPr/>
              <a:t>12</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b="1" dirty="0">
                <a:solidFill>
                  <a:schemeClr val="tx1"/>
                </a:solidFill>
              </a:rPr>
              <a:t>Audio</a:t>
            </a:r>
            <a:r>
              <a:rPr lang="en-IN" dirty="0">
                <a:solidFill>
                  <a:schemeClr val="tx1"/>
                </a:solidFill>
              </a:rPr>
              <a:t>-VO1-Sub-queries are majorly used with the select statement, the basic syntax for which is displayed on the screen. </a:t>
            </a:r>
          </a:p>
          <a:p>
            <a:pPr marL="0" marR="0" indent="0" algn="l" defTabSz="914400" rtl="0" eaLnBrk="1" fontAlgn="auto" latinLnBrk="0" hangingPunct="1">
              <a:lnSpc>
                <a:spcPct val="100000"/>
              </a:lnSpc>
              <a:spcBef>
                <a:spcPts val="0"/>
              </a:spcBef>
              <a:spcAft>
                <a:spcPts val="0"/>
              </a:spcAft>
              <a:buClrTx/>
              <a:buSzTx/>
              <a:buFontTx/>
              <a:buNone/>
              <a:tabLst/>
              <a:defRPr/>
            </a:pPr>
            <a:r>
              <a:rPr lang="en-IN" dirty="0">
                <a:solidFill>
                  <a:schemeClr val="tx1"/>
                </a:solidFill>
              </a:rPr>
              <a:t>VO2-As we have already seen examples of select sub-queries in the video, we will now find out how are these used with operators. </a:t>
            </a:r>
          </a:p>
          <a:p>
            <a:pPr marL="0" marR="0" indent="0" algn="l" defTabSz="914400" rtl="0" eaLnBrk="1" fontAlgn="auto" latinLnBrk="0" hangingPunct="1">
              <a:lnSpc>
                <a:spcPct val="100000"/>
              </a:lnSpc>
              <a:spcBef>
                <a:spcPts val="0"/>
              </a:spcBef>
              <a:spcAft>
                <a:spcPts val="0"/>
              </a:spcAft>
              <a:buClrTx/>
              <a:buSzTx/>
              <a:buFontTx/>
              <a:buNone/>
              <a:tabLst/>
              <a:defRPr/>
            </a:pPr>
            <a:r>
              <a:rPr lang="en-IN" dirty="0">
                <a:solidFill>
                  <a:schemeClr val="tx1"/>
                </a:solidFill>
              </a:rPr>
              <a:t>VO3-We will also learn how can we place sub-queries in the FROM clause. </a:t>
            </a:r>
          </a:p>
          <a:p>
            <a:pPr marL="0" marR="0" indent="0" algn="l" defTabSz="914400" rtl="0" eaLnBrk="1" fontAlgn="auto" latinLnBrk="0" hangingPunct="1">
              <a:lnSpc>
                <a:spcPct val="100000"/>
              </a:lnSpc>
              <a:spcBef>
                <a:spcPts val="0"/>
              </a:spcBef>
              <a:spcAft>
                <a:spcPts val="0"/>
              </a:spcAft>
              <a:buClrTx/>
              <a:buSzTx/>
              <a:buFontTx/>
              <a:buNone/>
              <a:tabLst/>
              <a:defRPr/>
            </a:pPr>
            <a:r>
              <a:rPr lang="en-IN" dirty="0">
                <a:solidFill>
                  <a:schemeClr val="tx1"/>
                </a:solidFill>
              </a:rPr>
              <a:t>VO4-Click on each type of sub-query to know more.</a:t>
            </a:r>
            <a:endParaRPr lang="en-US" b="1" dirty="0">
              <a:solidFill>
                <a:schemeClr val="tx1"/>
              </a:solidFill>
            </a:endParaRPr>
          </a:p>
          <a:p>
            <a:endParaRPr lang="en-US" dirty="0"/>
          </a:p>
          <a:p>
            <a:r>
              <a:rPr lang="en-US" b="1" dirty="0"/>
              <a:t>Developer notes- </a:t>
            </a:r>
            <a:r>
              <a:rPr lang="en-US" b="0" dirty="0"/>
              <a:t>With VO1, show</a:t>
            </a:r>
            <a:r>
              <a:rPr lang="en-US" b="0" baseline="0" dirty="0"/>
              <a:t> the image and the syntax.</a:t>
            </a:r>
          </a:p>
          <a:p>
            <a:r>
              <a:rPr lang="en-US" b="0" baseline="0" dirty="0"/>
              <a:t>With VO2, show the upper two buttons for sub-queries with operators.</a:t>
            </a:r>
          </a:p>
          <a:p>
            <a:r>
              <a:rPr lang="en-US" b="0" baseline="0" dirty="0"/>
              <a:t>With VO3, show the from clause button.</a:t>
            </a:r>
          </a:p>
          <a:p>
            <a:r>
              <a:rPr lang="en-US" b="0" baseline="0" dirty="0"/>
              <a:t>With VO4, show click instruction.</a:t>
            </a:r>
            <a:endParaRPr lang="en-US" b="0" dirty="0"/>
          </a:p>
        </p:txBody>
      </p:sp>
      <p:sp>
        <p:nvSpPr>
          <p:cNvPr id="4" name="Slide Number Placeholder 3"/>
          <p:cNvSpPr>
            <a:spLocks noGrp="1"/>
          </p:cNvSpPr>
          <p:nvPr>
            <p:ph type="sldNum" sz="quarter" idx="10"/>
          </p:nvPr>
        </p:nvSpPr>
        <p:spPr/>
        <p:txBody>
          <a:bodyPr/>
          <a:lstStyle/>
          <a:p>
            <a:fld id="{87F5CF3A-93DE-41FB-9FCA-F455BE8421C5}" type="slidenum">
              <a:rPr lang="en-US" smtClean="0"/>
              <a:pPr/>
              <a:t>14</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IN" b="1" dirty="0">
                <a:solidFill>
                  <a:schemeClr val="tx1"/>
                </a:solidFill>
              </a:rPr>
              <a:t>Slide layer</a:t>
            </a:r>
          </a:p>
          <a:p>
            <a:r>
              <a:rPr lang="en-IN" b="1" dirty="0">
                <a:solidFill>
                  <a:schemeClr val="tx1"/>
                </a:solidFill>
              </a:rPr>
              <a:t>Audio</a:t>
            </a:r>
            <a:r>
              <a:rPr lang="en-IN" dirty="0">
                <a:solidFill>
                  <a:schemeClr val="tx1"/>
                </a:solidFill>
              </a:rPr>
              <a:t>-VO1-We can use comparison operators such as ‘equal to(=)’, ‘greater than(&gt;)’ or ‘less than(&lt;)’, to compare the single value output of the sub-query with the expression in the WHERE clause. </a:t>
            </a:r>
          </a:p>
          <a:p>
            <a:r>
              <a:rPr lang="en-IN" dirty="0">
                <a:solidFill>
                  <a:schemeClr val="tx1"/>
                </a:solidFill>
              </a:rPr>
              <a:t>VO2-Take a look at the sample query that returns the customer information with highest payment from the given ‘Payments’ table. </a:t>
            </a:r>
          </a:p>
          <a:p>
            <a:r>
              <a:rPr lang="en-IN" dirty="0">
                <a:solidFill>
                  <a:schemeClr val="tx1"/>
                </a:solidFill>
              </a:rPr>
              <a:t>VO3-Here, the sub-query </a:t>
            </a:r>
            <a:r>
              <a:rPr lang="en-US" dirty="0">
                <a:solidFill>
                  <a:schemeClr val="tx1"/>
                </a:solidFill>
              </a:rPr>
              <a:t>will return the maximum amount from the amount column which is 34000, </a:t>
            </a:r>
          </a:p>
          <a:p>
            <a:r>
              <a:rPr lang="en-US" dirty="0">
                <a:solidFill>
                  <a:schemeClr val="tx1"/>
                </a:solidFill>
              </a:rPr>
              <a:t>VO4-and then the outer query will display customer number, check number and amount columns corresponding to the amount 34000. </a:t>
            </a:r>
          </a:p>
          <a:p>
            <a:r>
              <a:rPr lang="en-IN" dirty="0">
                <a:solidFill>
                  <a:schemeClr val="tx1"/>
                </a:solidFill>
              </a:rPr>
              <a:t>VO5-Besides the equal to (=) operator, we can use other comparison operators such as greater than (&gt;), greater than or equal to (&gt;=) less than(&lt;), and less than or equal to (&lt;=). </a:t>
            </a:r>
          </a:p>
          <a:p>
            <a:r>
              <a:rPr lang="en-IN" dirty="0">
                <a:solidFill>
                  <a:schemeClr val="tx1"/>
                </a:solidFill>
              </a:rPr>
              <a:t>VO6-For example, let’s find customers whose payments are greater than the average payment using a sub-query, as displayed on the screen.</a:t>
            </a:r>
            <a:endParaRPr lang="en-US" dirty="0">
              <a:solidFill>
                <a:schemeClr val="tx1"/>
              </a:solidFill>
            </a:endParaRPr>
          </a:p>
          <a:p>
            <a:endParaRPr lang="en-US" dirty="0"/>
          </a:p>
          <a:p>
            <a:r>
              <a:rPr lang="en-US" b="1" dirty="0"/>
              <a:t>Developer notes- </a:t>
            </a:r>
            <a:r>
              <a:rPr lang="en-US" b="0" dirty="0"/>
              <a:t>With VO1, show the OST at the top.</a:t>
            </a:r>
          </a:p>
          <a:p>
            <a:r>
              <a:rPr lang="en-US" b="0" dirty="0"/>
              <a:t>With VO2, show the table and the query below.</a:t>
            </a:r>
          </a:p>
          <a:p>
            <a:r>
              <a:rPr lang="en-US" b="0" dirty="0"/>
              <a:t>With VO3, highlight the query as highlighted in red and show</a:t>
            </a:r>
            <a:r>
              <a:rPr lang="en-US" b="0" baseline="0" dirty="0"/>
              <a:t> the OST below it.</a:t>
            </a:r>
          </a:p>
          <a:p>
            <a:r>
              <a:rPr lang="en-US" b="0" baseline="0" dirty="0"/>
              <a:t>With VO4, highlight the query as highlighted in yellow and show the OST above it, and then show the output.</a:t>
            </a:r>
          </a:p>
          <a:p>
            <a:r>
              <a:rPr lang="en-US" b="0" baseline="0" dirty="0"/>
              <a:t>With VO5, refer to the visual at the left side of the slide, change the OST at the top to – ‘</a:t>
            </a:r>
            <a:r>
              <a:rPr lang="en-IN" b="0" baseline="0" dirty="0">
                <a:solidFill>
                  <a:schemeClr val="tx1"/>
                </a:solidFill>
              </a:rPr>
              <a:t>G</a:t>
            </a:r>
            <a:r>
              <a:rPr lang="en-IN" dirty="0">
                <a:solidFill>
                  <a:schemeClr val="tx1"/>
                </a:solidFill>
              </a:rPr>
              <a:t>reater than (&gt;), greater than or equal to (&gt;=) less than(&lt;), and less than or equal to (&lt;=).’ </a:t>
            </a:r>
          </a:p>
          <a:p>
            <a:r>
              <a:rPr lang="en-IN" b="0" dirty="0">
                <a:solidFill>
                  <a:schemeClr val="tx1"/>
                </a:solidFill>
              </a:rPr>
              <a:t>With VO6, show the query with highlights</a:t>
            </a:r>
            <a:r>
              <a:rPr lang="en-IN" b="0" baseline="0" dirty="0">
                <a:solidFill>
                  <a:schemeClr val="tx1"/>
                </a:solidFill>
              </a:rPr>
              <a:t> and labels, and output.</a:t>
            </a:r>
          </a:p>
        </p:txBody>
      </p:sp>
      <p:sp>
        <p:nvSpPr>
          <p:cNvPr id="4" name="Slide Number Placeholder 3"/>
          <p:cNvSpPr>
            <a:spLocks noGrp="1"/>
          </p:cNvSpPr>
          <p:nvPr>
            <p:ph type="sldNum" sz="quarter" idx="10"/>
          </p:nvPr>
        </p:nvSpPr>
        <p:spPr/>
        <p:txBody>
          <a:bodyPr/>
          <a:lstStyle/>
          <a:p>
            <a:fld id="{87F5CF3A-93DE-41FB-9FCA-F455BE8421C5}" type="slidenum">
              <a:rPr lang="en-US" smtClean="0"/>
              <a:pPr/>
              <a:t>15</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b="1" dirty="0">
                <a:solidFill>
                  <a:schemeClr val="tx1"/>
                </a:solidFill>
              </a:rPr>
              <a:t>Slide</a:t>
            </a:r>
            <a:r>
              <a:rPr lang="en-IN" b="1" baseline="0" dirty="0">
                <a:solidFill>
                  <a:schemeClr val="tx1"/>
                </a:solidFill>
              </a:rPr>
              <a:t> layer</a:t>
            </a:r>
          </a:p>
          <a:p>
            <a:pPr marL="0" marR="0" indent="0" algn="l" defTabSz="914400" rtl="0" eaLnBrk="1" fontAlgn="auto" latinLnBrk="0" hangingPunct="1">
              <a:lnSpc>
                <a:spcPct val="100000"/>
              </a:lnSpc>
              <a:spcBef>
                <a:spcPts val="0"/>
              </a:spcBef>
              <a:spcAft>
                <a:spcPts val="0"/>
              </a:spcAft>
              <a:buClrTx/>
              <a:buSzTx/>
              <a:buFontTx/>
              <a:buNone/>
              <a:tabLst/>
              <a:defRPr/>
            </a:pPr>
            <a:r>
              <a:rPr lang="en-IN" b="1" dirty="0">
                <a:solidFill>
                  <a:schemeClr val="tx1"/>
                </a:solidFill>
              </a:rPr>
              <a:t>Audio</a:t>
            </a:r>
            <a:r>
              <a:rPr lang="en-IN" dirty="0">
                <a:solidFill>
                  <a:schemeClr val="tx1"/>
                </a:solidFill>
              </a:rPr>
              <a:t>-VO1-If a sub-query returns more than one value, we can use operators such as IN or NOT IN in the WHERE clause. Let’s look at an example. </a:t>
            </a:r>
          </a:p>
          <a:p>
            <a:pPr marL="0" marR="0" indent="0" algn="l" defTabSz="914400" rtl="0" eaLnBrk="1" fontAlgn="auto" latinLnBrk="0" hangingPunct="1">
              <a:lnSpc>
                <a:spcPct val="100000"/>
              </a:lnSpc>
              <a:spcBef>
                <a:spcPts val="0"/>
              </a:spcBef>
              <a:spcAft>
                <a:spcPts val="0"/>
              </a:spcAft>
              <a:buClrTx/>
              <a:buSzTx/>
              <a:buFontTx/>
              <a:buNone/>
              <a:tabLst/>
              <a:defRPr/>
            </a:pPr>
            <a:r>
              <a:rPr lang="en-IN" dirty="0">
                <a:solidFill>
                  <a:schemeClr val="tx1"/>
                </a:solidFill>
              </a:rPr>
              <a:t>VO2-Consider two tables customers and orders. Customer table contains ‘Customer number,’ ‘Name’ and ‘Salary’ as column names and order table contains ‘Customer number’, ‘Order id’ and ‘order amount’ as column names. </a:t>
            </a:r>
          </a:p>
          <a:p>
            <a:pPr marL="0" marR="0" indent="0" algn="l" defTabSz="914400" rtl="0" eaLnBrk="1" fontAlgn="auto" latinLnBrk="0" hangingPunct="1">
              <a:lnSpc>
                <a:spcPct val="100000"/>
              </a:lnSpc>
              <a:spcBef>
                <a:spcPts val="0"/>
              </a:spcBef>
              <a:spcAft>
                <a:spcPts val="0"/>
              </a:spcAft>
              <a:buClrTx/>
              <a:buSzTx/>
              <a:buFontTx/>
              <a:buNone/>
              <a:tabLst/>
              <a:defRPr/>
            </a:pPr>
            <a:r>
              <a:rPr lang="en-IN" dirty="0">
                <a:solidFill>
                  <a:schemeClr val="tx1"/>
                </a:solidFill>
              </a:rPr>
              <a:t>VO3-Now, take a look at the sample sub-query </a:t>
            </a:r>
            <a:r>
              <a:rPr lang="en-IN" dirty="0">
                <a:solidFill>
                  <a:schemeClr val="tx1">
                    <a:lumMod val="95000"/>
                    <a:lumOff val="5000"/>
                  </a:schemeClr>
                </a:solidFill>
              </a:rPr>
              <a:t>with NOT IN operator to display the customers who have not placed any orders. </a:t>
            </a:r>
          </a:p>
          <a:p>
            <a:pPr marL="0" marR="0" indent="0" algn="l" defTabSz="914400" rtl="0" eaLnBrk="1" fontAlgn="auto" latinLnBrk="0" hangingPunct="1">
              <a:lnSpc>
                <a:spcPct val="100000"/>
              </a:lnSpc>
              <a:spcBef>
                <a:spcPts val="0"/>
              </a:spcBef>
              <a:spcAft>
                <a:spcPts val="0"/>
              </a:spcAft>
              <a:buClrTx/>
              <a:buSzTx/>
              <a:buFontTx/>
              <a:buNone/>
              <a:tabLst/>
              <a:defRPr/>
            </a:pPr>
            <a:r>
              <a:rPr lang="en-IN" dirty="0">
                <a:solidFill>
                  <a:schemeClr val="tx1">
                    <a:lumMod val="95000"/>
                    <a:lumOff val="5000"/>
                  </a:schemeClr>
                </a:solidFill>
              </a:rPr>
              <a:t>VO4-Here, </a:t>
            </a:r>
            <a:r>
              <a:rPr lang="en-US" dirty="0">
                <a:solidFill>
                  <a:schemeClr val="tx1"/>
                </a:solidFill>
              </a:rPr>
              <a:t>the sub-query returns a list of unique customer numbers from the orders table and then the outer query displays the list of customers whose customer numbers are not present in orders table.</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VO5- Click the watch video button to watch a video on sub-queries with comparison, IN and NOT IN operators.</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tx1"/>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b="1" dirty="0">
                <a:solidFill>
                  <a:schemeClr val="tx1"/>
                </a:solidFill>
              </a:rPr>
              <a:t>Developer notes- </a:t>
            </a:r>
            <a:r>
              <a:rPr lang="en-US" b="0" dirty="0">
                <a:solidFill>
                  <a:schemeClr val="tx1"/>
                </a:solidFill>
              </a:rPr>
              <a:t>With VO1, show the OST at the top.</a:t>
            </a:r>
          </a:p>
          <a:p>
            <a:pPr marL="0" marR="0" indent="0" algn="l" defTabSz="914400" rtl="0" eaLnBrk="1" fontAlgn="auto" latinLnBrk="0" hangingPunct="1">
              <a:lnSpc>
                <a:spcPct val="100000"/>
              </a:lnSpc>
              <a:spcBef>
                <a:spcPts val="0"/>
              </a:spcBef>
              <a:spcAft>
                <a:spcPts val="0"/>
              </a:spcAft>
              <a:buClrTx/>
              <a:buSzTx/>
              <a:buFontTx/>
              <a:buNone/>
              <a:tabLst/>
              <a:defRPr/>
            </a:pPr>
            <a:r>
              <a:rPr lang="en-US" b="0" dirty="0">
                <a:solidFill>
                  <a:schemeClr val="tx1"/>
                </a:solidFill>
              </a:rPr>
              <a:t>With VO2,</a:t>
            </a:r>
            <a:r>
              <a:rPr lang="en-US" b="0" baseline="0" dirty="0">
                <a:solidFill>
                  <a:schemeClr val="tx1"/>
                </a:solidFill>
              </a:rPr>
              <a:t> show the two tables and highlight the columns with the audio.</a:t>
            </a:r>
          </a:p>
          <a:p>
            <a:pPr marL="0" marR="0" indent="0" algn="l" defTabSz="914400" rtl="0" eaLnBrk="1" fontAlgn="auto" latinLnBrk="0" hangingPunct="1">
              <a:lnSpc>
                <a:spcPct val="100000"/>
              </a:lnSpc>
              <a:spcBef>
                <a:spcPts val="0"/>
              </a:spcBef>
              <a:spcAft>
                <a:spcPts val="0"/>
              </a:spcAft>
              <a:buClrTx/>
              <a:buSzTx/>
              <a:buFontTx/>
              <a:buNone/>
              <a:tabLst/>
              <a:defRPr/>
            </a:pPr>
            <a:r>
              <a:rPr lang="en-US" b="0" baseline="0" dirty="0">
                <a:solidFill>
                  <a:schemeClr val="tx1"/>
                </a:solidFill>
              </a:rPr>
              <a:t>With VO3, show the query.</a:t>
            </a:r>
          </a:p>
          <a:p>
            <a:pPr marL="0" marR="0" indent="0" algn="l" defTabSz="914400" rtl="0" eaLnBrk="1" fontAlgn="auto" latinLnBrk="0" hangingPunct="1">
              <a:lnSpc>
                <a:spcPct val="100000"/>
              </a:lnSpc>
              <a:spcBef>
                <a:spcPts val="0"/>
              </a:spcBef>
              <a:spcAft>
                <a:spcPts val="0"/>
              </a:spcAft>
              <a:buClrTx/>
              <a:buSzTx/>
              <a:buFontTx/>
              <a:buNone/>
              <a:tabLst/>
              <a:defRPr/>
            </a:pPr>
            <a:r>
              <a:rPr lang="en-US" b="0" baseline="0" dirty="0">
                <a:solidFill>
                  <a:schemeClr val="tx1"/>
                </a:solidFill>
              </a:rPr>
              <a:t>With VO4, highlight the query in red as shown and show the OST given in yellow.</a:t>
            </a:r>
          </a:p>
          <a:p>
            <a:pPr marL="0" marR="0" indent="0" algn="l" defTabSz="914400" rtl="0" eaLnBrk="1" fontAlgn="auto" latinLnBrk="0" hangingPunct="1">
              <a:lnSpc>
                <a:spcPct val="100000"/>
              </a:lnSpc>
              <a:spcBef>
                <a:spcPts val="0"/>
              </a:spcBef>
              <a:spcAft>
                <a:spcPts val="0"/>
              </a:spcAft>
              <a:buClrTx/>
              <a:buSzTx/>
              <a:buFontTx/>
              <a:buNone/>
              <a:tabLst/>
              <a:defRPr/>
            </a:pPr>
            <a:r>
              <a:rPr lang="en-US" b="0" baseline="0" dirty="0">
                <a:solidFill>
                  <a:schemeClr val="tx1"/>
                </a:solidFill>
              </a:rPr>
              <a:t>With VO5, show the video play button.</a:t>
            </a:r>
            <a:endParaRPr lang="en-US" b="0" dirty="0">
              <a:solidFill>
                <a:schemeClr val="tx1"/>
              </a:solidFill>
            </a:endParaRPr>
          </a:p>
          <a:p>
            <a:endParaRPr lang="en-US" dirty="0"/>
          </a:p>
        </p:txBody>
      </p:sp>
      <p:sp>
        <p:nvSpPr>
          <p:cNvPr id="4" name="Slide Number Placeholder 3"/>
          <p:cNvSpPr>
            <a:spLocks noGrp="1"/>
          </p:cNvSpPr>
          <p:nvPr>
            <p:ph type="sldNum" sz="quarter" idx="10"/>
          </p:nvPr>
        </p:nvSpPr>
        <p:spPr/>
        <p:txBody>
          <a:bodyPr/>
          <a:lstStyle/>
          <a:p>
            <a:fld id="{87F5CF3A-93DE-41FB-9FCA-F455BE8421C5}" type="slidenum">
              <a:rPr lang="en-US" smtClean="0"/>
              <a:pPr/>
              <a:t>16</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b="1" dirty="0">
                <a:solidFill>
                  <a:schemeClr val="tx1"/>
                </a:solidFill>
              </a:rPr>
              <a:t>Audio</a:t>
            </a:r>
            <a:r>
              <a:rPr lang="en-IN" dirty="0">
                <a:solidFill>
                  <a:schemeClr val="tx1"/>
                </a:solidFill>
              </a:rPr>
              <a:t>-VO1-Sub-queries are most commonly placed in the WHERE clause in a SELECT statement, but they can also form a part of the FROM clause. </a:t>
            </a:r>
          </a:p>
          <a:p>
            <a:pPr marL="0" marR="0" indent="0" algn="l" defTabSz="914400" rtl="0" eaLnBrk="1" fontAlgn="auto" latinLnBrk="0" hangingPunct="1">
              <a:lnSpc>
                <a:spcPct val="100000"/>
              </a:lnSpc>
              <a:spcBef>
                <a:spcPts val="0"/>
              </a:spcBef>
              <a:spcAft>
                <a:spcPts val="0"/>
              </a:spcAft>
              <a:buClrTx/>
              <a:buSzTx/>
              <a:buFontTx/>
              <a:buNone/>
              <a:tabLst/>
              <a:defRPr/>
            </a:pPr>
            <a:r>
              <a:rPr lang="en-IN" dirty="0">
                <a:solidFill>
                  <a:schemeClr val="tx1"/>
                </a:solidFill>
              </a:rPr>
              <a:t>VO2-When it is used in the FROM clause, the result set returned from a sub-query is used as a temporary table, referred to as a derived table sub-query. </a:t>
            </a:r>
          </a:p>
          <a:p>
            <a:pPr marL="0" marR="0" indent="0" algn="l" defTabSz="914400" rtl="0" eaLnBrk="1" fontAlgn="auto" latinLnBrk="0" hangingPunct="1">
              <a:lnSpc>
                <a:spcPct val="100000"/>
              </a:lnSpc>
              <a:spcBef>
                <a:spcPts val="0"/>
              </a:spcBef>
              <a:spcAft>
                <a:spcPts val="0"/>
              </a:spcAft>
              <a:buClrTx/>
              <a:buSzTx/>
              <a:buFontTx/>
              <a:buNone/>
              <a:tabLst/>
              <a:defRPr/>
            </a:pPr>
            <a:r>
              <a:rPr lang="en-IN" dirty="0">
                <a:solidFill>
                  <a:schemeClr val="tx1"/>
                </a:solidFill>
              </a:rPr>
              <a:t>VO3-Using the </a:t>
            </a:r>
            <a:r>
              <a:rPr lang="en-IN" dirty="0" err="1">
                <a:solidFill>
                  <a:schemeClr val="tx1"/>
                </a:solidFill>
              </a:rPr>
              <a:t>ordersdetails</a:t>
            </a:r>
            <a:r>
              <a:rPr lang="en-IN" dirty="0">
                <a:solidFill>
                  <a:schemeClr val="tx1"/>
                </a:solidFill>
              </a:rPr>
              <a:t> table displayed on the screen, let’s take a look at the sample sub-query in the FROM clause that </a:t>
            </a:r>
            <a:r>
              <a:rPr lang="en-US" dirty="0">
                <a:solidFill>
                  <a:schemeClr val="tx1"/>
                </a:solidFill>
              </a:rPr>
              <a:t>finds the average number of items in sale orders. </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VO4-The output is displayed on the screen. </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VO5-Click the video play button to watch a video on sub-query with FROM clause.</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tx1"/>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b="1" dirty="0">
                <a:solidFill>
                  <a:schemeClr val="tx1"/>
                </a:solidFill>
              </a:rPr>
              <a:t>Developer notes- </a:t>
            </a:r>
            <a:r>
              <a:rPr lang="en-US" b="0" dirty="0">
                <a:solidFill>
                  <a:schemeClr val="tx1"/>
                </a:solidFill>
              </a:rPr>
              <a:t>With VO1, show</a:t>
            </a:r>
            <a:r>
              <a:rPr lang="en-US" b="0" baseline="0" dirty="0">
                <a:solidFill>
                  <a:schemeClr val="tx1"/>
                </a:solidFill>
              </a:rPr>
              <a:t> the syntax given in green and highlight the yellow part.</a:t>
            </a:r>
          </a:p>
          <a:p>
            <a:pPr marL="0" marR="0" indent="0" algn="l" defTabSz="914400" rtl="0" eaLnBrk="1" fontAlgn="auto" latinLnBrk="0" hangingPunct="1">
              <a:lnSpc>
                <a:spcPct val="100000"/>
              </a:lnSpc>
              <a:spcBef>
                <a:spcPts val="0"/>
              </a:spcBef>
              <a:spcAft>
                <a:spcPts val="0"/>
              </a:spcAft>
              <a:buClrTx/>
              <a:buSzTx/>
              <a:buFontTx/>
              <a:buNone/>
              <a:tabLst/>
              <a:defRPr/>
            </a:pPr>
            <a:r>
              <a:rPr lang="en-US" b="0" baseline="0" dirty="0">
                <a:solidFill>
                  <a:schemeClr val="tx1"/>
                </a:solidFill>
              </a:rPr>
              <a:t>With VO2, show the arrow and the OST in white.</a:t>
            </a:r>
          </a:p>
          <a:p>
            <a:pPr marL="0" marR="0" indent="0" algn="l" defTabSz="914400" rtl="0" eaLnBrk="1" fontAlgn="auto" latinLnBrk="0" hangingPunct="1">
              <a:lnSpc>
                <a:spcPct val="100000"/>
              </a:lnSpc>
              <a:spcBef>
                <a:spcPts val="0"/>
              </a:spcBef>
              <a:spcAft>
                <a:spcPts val="0"/>
              </a:spcAft>
              <a:buClrTx/>
              <a:buSzTx/>
              <a:buFontTx/>
              <a:buNone/>
              <a:tabLst/>
              <a:defRPr/>
            </a:pPr>
            <a:r>
              <a:rPr lang="en-US" b="0" baseline="0" dirty="0">
                <a:solidFill>
                  <a:schemeClr val="tx1"/>
                </a:solidFill>
              </a:rPr>
              <a:t>With VO3, show the table and the query.</a:t>
            </a:r>
          </a:p>
          <a:p>
            <a:pPr marL="0" marR="0" indent="0" algn="l" defTabSz="914400" rtl="0" eaLnBrk="1" fontAlgn="auto" latinLnBrk="0" hangingPunct="1">
              <a:lnSpc>
                <a:spcPct val="100000"/>
              </a:lnSpc>
              <a:spcBef>
                <a:spcPts val="0"/>
              </a:spcBef>
              <a:spcAft>
                <a:spcPts val="0"/>
              </a:spcAft>
              <a:buClrTx/>
              <a:buSzTx/>
              <a:buFontTx/>
              <a:buNone/>
              <a:tabLst/>
              <a:defRPr/>
            </a:pPr>
            <a:r>
              <a:rPr lang="en-US" b="0" baseline="0" dirty="0">
                <a:solidFill>
                  <a:schemeClr val="tx1"/>
                </a:solidFill>
              </a:rPr>
              <a:t>With VO4, show the output.</a:t>
            </a:r>
          </a:p>
          <a:p>
            <a:pPr marL="0" marR="0" indent="0" algn="l" defTabSz="914400" rtl="0" eaLnBrk="1" fontAlgn="auto" latinLnBrk="0" hangingPunct="1">
              <a:lnSpc>
                <a:spcPct val="100000"/>
              </a:lnSpc>
              <a:spcBef>
                <a:spcPts val="0"/>
              </a:spcBef>
              <a:spcAft>
                <a:spcPts val="0"/>
              </a:spcAft>
              <a:buClrTx/>
              <a:buSzTx/>
              <a:buFontTx/>
              <a:buNone/>
              <a:tabLst/>
              <a:defRPr/>
            </a:pPr>
            <a:r>
              <a:rPr lang="en-US" b="0" baseline="0" dirty="0">
                <a:solidFill>
                  <a:schemeClr val="tx1"/>
                </a:solidFill>
              </a:rPr>
              <a:t>With VO5, show the video play button.</a:t>
            </a:r>
            <a:endParaRPr lang="en-US" b="0" dirty="0">
              <a:solidFill>
                <a:schemeClr val="tx1"/>
              </a:solidFill>
            </a:endParaRPr>
          </a:p>
          <a:p>
            <a:endParaRPr lang="en-US" dirty="0"/>
          </a:p>
        </p:txBody>
      </p:sp>
      <p:sp>
        <p:nvSpPr>
          <p:cNvPr id="4" name="Slide Number Placeholder 3"/>
          <p:cNvSpPr>
            <a:spLocks noGrp="1"/>
          </p:cNvSpPr>
          <p:nvPr>
            <p:ph type="sldNum" sz="quarter" idx="10"/>
          </p:nvPr>
        </p:nvSpPr>
        <p:spPr/>
        <p:txBody>
          <a:bodyPr/>
          <a:lstStyle/>
          <a:p>
            <a:fld id="{87F5CF3A-93DE-41FB-9FCA-F455BE8421C5}" type="slidenum">
              <a:rPr lang="en-US" smtClean="0"/>
              <a:pPr/>
              <a:t>17</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fontAlgn="base"/>
            <a:r>
              <a:rPr lang="en-GB" sz="1200" b="1" i="0" u="none" strike="noStrike" kern="1200" dirty="0">
                <a:solidFill>
                  <a:schemeClr val="tx1"/>
                </a:solidFill>
                <a:effectLst/>
                <a:latin typeface="Calibri Light"/>
                <a:cs typeface="Calibri Light"/>
              </a:rPr>
              <a:t>Answer: All</a:t>
            </a:r>
            <a:r>
              <a:rPr lang="en-GB" sz="1200" b="1" i="0" u="none" strike="noStrike" kern="1200" baseline="0" dirty="0">
                <a:solidFill>
                  <a:schemeClr val="tx1"/>
                </a:solidFill>
                <a:effectLst/>
                <a:latin typeface="Calibri Light"/>
                <a:cs typeface="Calibri Light"/>
              </a:rPr>
              <a:t> of these options</a:t>
            </a:r>
            <a:endParaRPr lang="en-GB" sz="1200" b="1" i="0" u="none" strike="noStrike" kern="1200" dirty="0">
              <a:solidFill>
                <a:schemeClr val="tx1"/>
              </a:solidFill>
              <a:effectLst/>
              <a:latin typeface="Calibri Light"/>
              <a:cs typeface="Calibri Light"/>
            </a:endParaRPr>
          </a:p>
          <a:p>
            <a:pPr fontAlgn="base"/>
            <a:r>
              <a:rPr lang="en-GB" sz="1200" b="1" i="0" u="none" strike="noStrike" kern="1200" dirty="0">
                <a:solidFill>
                  <a:schemeClr val="tx1"/>
                </a:solidFill>
                <a:effectLst/>
                <a:latin typeface="Calibri Light"/>
                <a:cs typeface="Calibri Light"/>
              </a:rPr>
              <a:t>Developer Note: </a:t>
            </a:r>
            <a:r>
              <a:rPr lang="en-GB" sz="1200" u="none" dirty="0"/>
              <a:t>Design is showed above for reference. </a:t>
            </a:r>
            <a:endParaRPr lang="en-GB" u="none" dirty="0"/>
          </a:p>
          <a:p>
            <a:pPr marL="0" marR="0" indent="0" algn="l" defTabSz="914400" rtl="0" eaLnBrk="1" fontAlgn="auto" latinLnBrk="0" hangingPunct="1">
              <a:lnSpc>
                <a:spcPct val="100000"/>
              </a:lnSpc>
              <a:spcBef>
                <a:spcPts val="0"/>
              </a:spcBef>
              <a:spcAft>
                <a:spcPts val="0"/>
              </a:spcAft>
              <a:buClrTx/>
              <a:buSzTx/>
              <a:buFontTx/>
              <a:buNone/>
              <a:tabLst/>
              <a:defRPr/>
            </a:pPr>
            <a:r>
              <a:rPr lang="en-GB" b="1" dirty="0"/>
              <a:t>Incorrect</a:t>
            </a:r>
            <a:r>
              <a:rPr lang="en-GB" b="1" baseline="0" dirty="0"/>
              <a:t> </a:t>
            </a:r>
            <a:r>
              <a:rPr lang="en-GB" b="1" dirty="0"/>
              <a:t>feedback: Try Again</a:t>
            </a:r>
            <a:r>
              <a:rPr lang="en-GB" b="0" dirty="0"/>
              <a:t>: </a:t>
            </a:r>
            <a:r>
              <a:rPr lang="en-US" dirty="0">
                <a:latin typeface="Arial" panose="020B0604020202020204" pitchFamily="34" charset="0"/>
                <a:ea typeface="+mn-lt"/>
                <a:cs typeface="Arial" panose="020B0604020202020204" pitchFamily="34" charset="0"/>
              </a:rPr>
              <a:t>Sub-queries can be used with SELECT, FROM and WHERE clause. Hence, all of the given three options are correct.</a:t>
            </a:r>
            <a:r>
              <a:rPr lang="en-US" dirty="0"/>
              <a:t>&lt;Continue&gt;</a:t>
            </a:r>
            <a:endParaRPr lang="en-US" b="0" dirty="0"/>
          </a:p>
          <a:p>
            <a:pPr marL="0" marR="0" indent="0" algn="l" defTabSz="914400" rtl="0" eaLnBrk="1" fontAlgn="auto" latinLnBrk="0" hangingPunct="1">
              <a:lnSpc>
                <a:spcPct val="100000"/>
              </a:lnSpc>
              <a:spcBef>
                <a:spcPts val="0"/>
              </a:spcBef>
              <a:spcAft>
                <a:spcPts val="0"/>
              </a:spcAft>
              <a:buClrTx/>
              <a:buSzTx/>
              <a:buFontTx/>
              <a:buNone/>
              <a:tabLst/>
              <a:defRPr/>
            </a:pPr>
            <a:r>
              <a:rPr lang="en-GB" b="1" dirty="0">
                <a:cs typeface="Calibri"/>
              </a:rPr>
              <a:t>Explanation</a:t>
            </a:r>
            <a:r>
              <a:rPr lang="en-GB" dirty="0">
                <a:cs typeface="Calibri"/>
              </a:rPr>
              <a:t>: </a:t>
            </a:r>
            <a:r>
              <a:rPr lang="en-US" b="1" dirty="0"/>
              <a:t>Excellent! You are right. </a:t>
            </a:r>
            <a:r>
              <a:rPr lang="en-US" dirty="0">
                <a:latin typeface="Arial" panose="020B0604020202020204" pitchFamily="34" charset="0"/>
                <a:ea typeface="+mn-lt"/>
                <a:cs typeface="Arial" panose="020B0604020202020204" pitchFamily="34" charset="0"/>
              </a:rPr>
              <a:t>Sub-queries can be used with SELECT, FROM and WHERE clause. Hence, all of the given three options are correct.</a:t>
            </a:r>
            <a:r>
              <a:rPr lang="en-GB" dirty="0"/>
              <a:t>&lt;Get Going&gt;</a:t>
            </a:r>
            <a:endParaRPr lang="en-GB" b="0" dirty="0">
              <a:cs typeface="Calibri"/>
            </a:endParaRPr>
          </a:p>
          <a:p>
            <a:pPr>
              <a:defRPr/>
            </a:pPr>
            <a:r>
              <a:rPr lang="en-US" dirty="0">
                <a:cs typeface="Calibri"/>
              </a:rPr>
              <a:t>Marks: 10</a:t>
            </a:r>
          </a:p>
          <a:p>
            <a:endParaRPr lang="en-US" dirty="0"/>
          </a:p>
        </p:txBody>
      </p:sp>
      <p:sp>
        <p:nvSpPr>
          <p:cNvPr id="4" name="Slide Number Placeholder 3"/>
          <p:cNvSpPr>
            <a:spLocks noGrp="1"/>
          </p:cNvSpPr>
          <p:nvPr>
            <p:ph type="sldNum" sz="quarter" idx="10"/>
          </p:nvPr>
        </p:nvSpPr>
        <p:spPr/>
        <p:txBody>
          <a:bodyPr/>
          <a:lstStyle/>
          <a:p>
            <a:fld id="{87F5CF3A-93DE-41FB-9FCA-F455BE8421C5}" type="slidenum">
              <a:rPr lang="en-US" smtClean="0"/>
              <a:pPr/>
              <a:t>18</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a:solidFill>
                  <a:schemeClr val="tx1"/>
                </a:solidFill>
              </a:rPr>
              <a:t>Audio-</a:t>
            </a:r>
            <a:r>
              <a:rPr lang="en-US" b="0" dirty="0">
                <a:solidFill>
                  <a:schemeClr val="tx1"/>
                </a:solidFill>
              </a:rPr>
              <a:t>VO1-</a:t>
            </a:r>
            <a:r>
              <a:rPr lang="en-US" dirty="0">
                <a:solidFill>
                  <a:schemeClr val="tx1"/>
                </a:solidFill>
              </a:rPr>
              <a:t>The insert statement uses the data returned from the sub-query to insert into another table. </a:t>
            </a:r>
          </a:p>
          <a:p>
            <a:r>
              <a:rPr lang="en-US" dirty="0">
                <a:solidFill>
                  <a:schemeClr val="tx1"/>
                </a:solidFill>
              </a:rPr>
              <a:t>VO2-Its syntax is displayed on the screen. Let’s now find out how to use sub-query with insert statement using an example. </a:t>
            </a:r>
          </a:p>
          <a:p>
            <a:r>
              <a:rPr lang="en-US" dirty="0">
                <a:solidFill>
                  <a:schemeClr val="tx1"/>
                </a:solidFill>
              </a:rPr>
              <a:t>VO3-We will write a query to insert products information from the products table into an orders table for products whose </a:t>
            </a:r>
            <a:r>
              <a:rPr lang="en-US" dirty="0" err="1">
                <a:solidFill>
                  <a:schemeClr val="tx1"/>
                </a:solidFill>
              </a:rPr>
              <a:t>sell_price</a:t>
            </a:r>
            <a:r>
              <a:rPr lang="en-US" dirty="0">
                <a:solidFill>
                  <a:schemeClr val="tx1"/>
                </a:solidFill>
              </a:rPr>
              <a:t> is greater than thousand. The products table is displayed on the screen. </a:t>
            </a:r>
          </a:p>
          <a:p>
            <a:r>
              <a:rPr lang="en-US" dirty="0">
                <a:solidFill>
                  <a:schemeClr val="tx1"/>
                </a:solidFill>
              </a:rPr>
              <a:t>VO4-Here, sub-query returns the list of </a:t>
            </a:r>
            <a:r>
              <a:rPr lang="en-US" dirty="0" err="1">
                <a:solidFill>
                  <a:schemeClr val="tx1"/>
                </a:solidFill>
              </a:rPr>
              <a:t>product_ids</a:t>
            </a:r>
            <a:r>
              <a:rPr lang="en-US" dirty="0">
                <a:solidFill>
                  <a:schemeClr val="tx1"/>
                </a:solidFill>
              </a:rPr>
              <a:t> whose </a:t>
            </a:r>
            <a:r>
              <a:rPr lang="en-US" dirty="0" err="1">
                <a:solidFill>
                  <a:schemeClr val="tx1"/>
                </a:solidFill>
              </a:rPr>
              <a:t>sell_price</a:t>
            </a:r>
            <a:r>
              <a:rPr lang="en-US" dirty="0">
                <a:solidFill>
                  <a:schemeClr val="tx1"/>
                </a:solidFill>
              </a:rPr>
              <a:t> is greater than 1000 and the outer query will insert the output returned by the sub-query into the orders table. </a:t>
            </a:r>
          </a:p>
          <a:p>
            <a:r>
              <a:rPr lang="en-US" dirty="0">
                <a:solidFill>
                  <a:schemeClr val="tx1"/>
                </a:solidFill>
              </a:rPr>
              <a:t>VO5-The output returned after completion of the insert operation is as displayed on the screen.</a:t>
            </a:r>
          </a:p>
          <a:p>
            <a:endParaRPr lang="en-US" dirty="0">
              <a:solidFill>
                <a:schemeClr val="tx1"/>
              </a:solidFill>
            </a:endParaRPr>
          </a:p>
          <a:p>
            <a:r>
              <a:rPr lang="en-US" b="1" dirty="0">
                <a:solidFill>
                  <a:schemeClr val="tx1"/>
                </a:solidFill>
              </a:rPr>
              <a:t>Developer</a:t>
            </a:r>
            <a:r>
              <a:rPr lang="en-US" b="1" baseline="0" dirty="0">
                <a:solidFill>
                  <a:schemeClr val="tx1"/>
                </a:solidFill>
              </a:rPr>
              <a:t> notes- </a:t>
            </a:r>
            <a:r>
              <a:rPr lang="en-US" b="0" baseline="0" dirty="0">
                <a:solidFill>
                  <a:schemeClr val="tx1"/>
                </a:solidFill>
              </a:rPr>
              <a:t>With VO1, show the OST at the top. </a:t>
            </a:r>
          </a:p>
          <a:p>
            <a:r>
              <a:rPr lang="en-US" b="0" baseline="0" dirty="0">
                <a:solidFill>
                  <a:schemeClr val="tx1"/>
                </a:solidFill>
              </a:rPr>
              <a:t>With VO2, show the syntax.</a:t>
            </a:r>
          </a:p>
          <a:p>
            <a:r>
              <a:rPr lang="en-US" b="0" baseline="0" dirty="0">
                <a:solidFill>
                  <a:schemeClr val="tx1"/>
                </a:solidFill>
              </a:rPr>
              <a:t>With VO3, show the table and the query.</a:t>
            </a:r>
          </a:p>
          <a:p>
            <a:r>
              <a:rPr lang="en-US" b="0" baseline="0" dirty="0">
                <a:solidFill>
                  <a:schemeClr val="tx1"/>
                </a:solidFill>
              </a:rPr>
              <a:t>With VO4, show the highlights and labels in the query.</a:t>
            </a:r>
          </a:p>
          <a:p>
            <a:r>
              <a:rPr lang="en-US" b="0" baseline="0" dirty="0">
                <a:solidFill>
                  <a:schemeClr val="tx1"/>
                </a:solidFill>
              </a:rPr>
              <a:t>With VO5, show the output table with highlights.</a:t>
            </a:r>
            <a:endParaRPr lang="en-US" b="0" dirty="0">
              <a:solidFill>
                <a:schemeClr val="tx1"/>
              </a:solidFill>
            </a:endParaRPr>
          </a:p>
          <a:p>
            <a:endParaRPr lang="en-US" dirty="0">
              <a:solidFill>
                <a:schemeClr val="tx1"/>
              </a:solidFill>
            </a:endParaRPr>
          </a:p>
          <a:p>
            <a:endParaRPr lang="en-US" dirty="0"/>
          </a:p>
        </p:txBody>
      </p:sp>
      <p:sp>
        <p:nvSpPr>
          <p:cNvPr id="4" name="Slide Number Placeholder 3"/>
          <p:cNvSpPr>
            <a:spLocks noGrp="1"/>
          </p:cNvSpPr>
          <p:nvPr>
            <p:ph type="sldNum" sz="quarter" idx="10"/>
          </p:nvPr>
        </p:nvSpPr>
        <p:spPr/>
        <p:txBody>
          <a:bodyPr/>
          <a:lstStyle/>
          <a:p>
            <a:fld id="{87F5CF3A-93DE-41FB-9FCA-F455BE8421C5}" type="slidenum">
              <a:rPr lang="en-US" smtClean="0"/>
              <a:pPr/>
              <a:t>20</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fontAlgn="base"/>
            <a:r>
              <a:rPr lang="en-GB" sz="1200" b="1" i="0" u="none" strike="noStrike" kern="1200" dirty="0">
                <a:solidFill>
                  <a:schemeClr val="tx1"/>
                </a:solidFill>
                <a:effectLst/>
                <a:latin typeface="Calibri Light"/>
                <a:cs typeface="Calibri Light"/>
              </a:rPr>
              <a:t>Answer:</a:t>
            </a:r>
            <a:r>
              <a:rPr lang="en-GB" sz="1200" b="1" i="0" u="none" strike="noStrike" kern="1200" baseline="0" dirty="0">
                <a:solidFill>
                  <a:schemeClr val="tx1"/>
                </a:solidFill>
                <a:effectLst/>
                <a:latin typeface="Calibri Light"/>
                <a:cs typeface="Calibri Light"/>
              </a:rPr>
              <a:t> B</a:t>
            </a:r>
            <a:endParaRPr lang="en-GB" sz="1200" b="1" i="0" u="none" strike="noStrike" kern="1200" dirty="0">
              <a:solidFill>
                <a:schemeClr val="tx1"/>
              </a:solidFill>
              <a:effectLst/>
              <a:latin typeface="Calibri Light"/>
              <a:cs typeface="Calibri Light"/>
            </a:endParaRPr>
          </a:p>
          <a:p>
            <a:pPr fontAlgn="base"/>
            <a:r>
              <a:rPr lang="en-GB" sz="1200" b="1" i="0" u="none" strike="noStrike" kern="1200" dirty="0">
                <a:solidFill>
                  <a:schemeClr val="tx1"/>
                </a:solidFill>
                <a:effectLst/>
                <a:latin typeface="Calibri Light"/>
                <a:cs typeface="Calibri Light"/>
              </a:rPr>
              <a:t>Developer Note: </a:t>
            </a:r>
            <a:r>
              <a:rPr lang="en-GB" sz="1200" u="none" dirty="0"/>
              <a:t>Design is showed above for reference. </a:t>
            </a:r>
            <a:endParaRPr lang="en-GB" u="none" dirty="0"/>
          </a:p>
          <a:p>
            <a:pPr algn="l"/>
            <a:r>
              <a:rPr lang="en-GB" b="1" dirty="0"/>
              <a:t>Incorrect</a:t>
            </a:r>
            <a:r>
              <a:rPr lang="en-GB" b="1" baseline="0" dirty="0"/>
              <a:t> </a:t>
            </a:r>
            <a:r>
              <a:rPr lang="en-GB" b="1" dirty="0"/>
              <a:t>feedback: Try Again</a:t>
            </a:r>
            <a:r>
              <a:rPr lang="en-GB" b="0" dirty="0"/>
              <a:t>: </a:t>
            </a:r>
            <a:r>
              <a:rPr lang="en-US" dirty="0">
                <a:latin typeface="Arial" pitchFamily="34" charset="0"/>
                <a:cs typeface="Arial" pitchFamily="34" charset="0"/>
              </a:rPr>
              <a:t>The insert statement uses the data returned from the sub-query to insert into another table. Hence, its correct syntax is:</a:t>
            </a:r>
          </a:p>
          <a:p>
            <a:r>
              <a:rPr lang="en-US" sz="1800" dirty="0">
                <a:latin typeface="Courier New" pitchFamily="49" charset="0"/>
                <a:cs typeface="Courier New" pitchFamily="49" charset="0"/>
              </a:rPr>
              <a:t> insert into </a:t>
            </a:r>
            <a:r>
              <a:rPr lang="en-US" sz="1800" dirty="0" err="1">
                <a:latin typeface="Courier New" pitchFamily="49" charset="0"/>
                <a:cs typeface="Courier New" pitchFamily="49" charset="0"/>
              </a:rPr>
              <a:t>table_name</a:t>
            </a:r>
            <a:r>
              <a:rPr lang="en-US" sz="1800" dirty="0">
                <a:latin typeface="Courier New" pitchFamily="49" charset="0"/>
                <a:cs typeface="Courier New" pitchFamily="49" charset="0"/>
              </a:rPr>
              <a:t> select * from table</a:t>
            </a:r>
          </a:p>
          <a:p>
            <a:r>
              <a:rPr lang="en-US" sz="1800" dirty="0">
                <a:latin typeface="Courier New" pitchFamily="49" charset="0"/>
                <a:cs typeface="Courier New" pitchFamily="49" charset="0"/>
              </a:rPr>
              <a:t> where value operator (inner query)</a:t>
            </a:r>
            <a:r>
              <a:rPr lang="en-US" sz="1800" baseline="0" dirty="0">
                <a:latin typeface="Courier New" pitchFamily="49" charset="0"/>
                <a:cs typeface="Courier New" pitchFamily="49" charset="0"/>
              </a:rPr>
              <a:t> </a:t>
            </a:r>
            <a:r>
              <a:rPr lang="en-US" dirty="0"/>
              <a:t>&lt;Continue&gt;</a:t>
            </a:r>
            <a:endParaRPr lang="en-US" b="0" dirty="0"/>
          </a:p>
          <a:p>
            <a:pPr algn="l"/>
            <a:r>
              <a:rPr lang="en-GB" b="1" dirty="0">
                <a:cs typeface="Calibri"/>
              </a:rPr>
              <a:t>Explanation</a:t>
            </a:r>
            <a:r>
              <a:rPr lang="en-GB" dirty="0">
                <a:cs typeface="Calibri"/>
              </a:rPr>
              <a:t>: </a:t>
            </a:r>
            <a:r>
              <a:rPr lang="en-US" b="1" dirty="0"/>
              <a:t>Excellent! You are right. </a:t>
            </a:r>
            <a:r>
              <a:rPr lang="en-US" dirty="0">
                <a:latin typeface="Arial" pitchFamily="34" charset="0"/>
                <a:cs typeface="Arial" pitchFamily="34" charset="0"/>
              </a:rPr>
              <a:t>The insert statement uses the data returned from the sub-query to insert into another table. Hence, its correct syntax is:</a:t>
            </a:r>
          </a:p>
          <a:p>
            <a:r>
              <a:rPr lang="en-US" dirty="0">
                <a:latin typeface="Courier New" pitchFamily="49" charset="0"/>
                <a:cs typeface="Courier New" pitchFamily="49" charset="0"/>
              </a:rPr>
              <a:t> insert into </a:t>
            </a:r>
            <a:r>
              <a:rPr lang="en-US" dirty="0" err="1">
                <a:latin typeface="Courier New" pitchFamily="49" charset="0"/>
                <a:cs typeface="Courier New" pitchFamily="49" charset="0"/>
              </a:rPr>
              <a:t>table_name</a:t>
            </a:r>
            <a:r>
              <a:rPr lang="en-US" dirty="0">
                <a:latin typeface="Courier New" pitchFamily="49" charset="0"/>
                <a:cs typeface="Courier New" pitchFamily="49" charset="0"/>
              </a:rPr>
              <a:t> select</a:t>
            </a:r>
            <a:r>
              <a:rPr lang="en-US" baseline="0" dirty="0">
                <a:latin typeface="Courier New" pitchFamily="49" charset="0"/>
                <a:cs typeface="Courier New" pitchFamily="49" charset="0"/>
              </a:rPr>
              <a:t> </a:t>
            </a:r>
            <a:r>
              <a:rPr lang="en-US" dirty="0">
                <a:latin typeface="Courier New" pitchFamily="49" charset="0"/>
                <a:cs typeface="Courier New" pitchFamily="49" charset="0"/>
              </a:rPr>
              <a:t> * from table</a:t>
            </a:r>
          </a:p>
          <a:p>
            <a:r>
              <a:rPr lang="en-US" dirty="0">
                <a:latin typeface="Courier New" pitchFamily="49" charset="0"/>
                <a:cs typeface="Courier New" pitchFamily="49" charset="0"/>
              </a:rPr>
              <a:t> where value operator (inner query)</a:t>
            </a:r>
            <a:r>
              <a:rPr lang="en-US" baseline="0" dirty="0">
                <a:latin typeface="Courier New" pitchFamily="49" charset="0"/>
                <a:cs typeface="Courier New" pitchFamily="49" charset="0"/>
              </a:rPr>
              <a:t> </a:t>
            </a:r>
            <a:r>
              <a:rPr lang="en-GB" dirty="0"/>
              <a:t>&lt;Get Going&gt;</a:t>
            </a:r>
            <a:endParaRPr lang="en-GB" b="0" dirty="0">
              <a:cs typeface="Calibri"/>
            </a:endParaRPr>
          </a:p>
          <a:p>
            <a:pPr>
              <a:defRPr/>
            </a:pPr>
            <a:r>
              <a:rPr lang="en-US" dirty="0">
                <a:cs typeface="Calibri"/>
              </a:rPr>
              <a:t>Marks: 10</a:t>
            </a:r>
          </a:p>
          <a:p>
            <a:endParaRPr lang="en-US" dirty="0"/>
          </a:p>
        </p:txBody>
      </p:sp>
      <p:sp>
        <p:nvSpPr>
          <p:cNvPr id="4" name="Slide Number Placeholder 3"/>
          <p:cNvSpPr>
            <a:spLocks noGrp="1"/>
          </p:cNvSpPr>
          <p:nvPr>
            <p:ph type="sldNum" sz="quarter" idx="10"/>
          </p:nvPr>
        </p:nvSpPr>
        <p:spPr/>
        <p:txBody>
          <a:bodyPr/>
          <a:lstStyle/>
          <a:p>
            <a:fld id="{87F5CF3A-93DE-41FB-9FCA-F455BE8421C5}" type="slidenum">
              <a:rPr lang="en-US" smtClean="0"/>
              <a:pPr/>
              <a:t>21</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fontAlgn="base"/>
            <a:r>
              <a:rPr lang="en-US" b="1" dirty="0">
                <a:solidFill>
                  <a:schemeClr val="tx1"/>
                </a:solidFill>
              </a:rPr>
              <a:t>Audio</a:t>
            </a:r>
            <a:r>
              <a:rPr lang="en-US" dirty="0">
                <a:solidFill>
                  <a:schemeClr val="tx1"/>
                </a:solidFill>
              </a:rPr>
              <a:t>-VO1-Hi! Welcome back. Welcome back. In this topic, you will learn about </a:t>
            </a:r>
            <a:r>
              <a:rPr lang="en-US" b="1" dirty="0">
                <a:solidFill>
                  <a:schemeClr val="tx1"/>
                </a:solidFill>
                <a:latin typeface="Segoe UI Semibold" pitchFamily="34" charset="0"/>
                <a:cs typeface="Segoe UI Semibold" pitchFamily="34" charset="0"/>
              </a:rPr>
              <a:t> </a:t>
            </a:r>
            <a:r>
              <a:rPr lang="en-US" b="0" dirty="0">
                <a:solidFill>
                  <a:schemeClr val="tx1"/>
                </a:solidFill>
                <a:latin typeface="Segoe UI Semibold" pitchFamily="34" charset="0"/>
                <a:cs typeface="Segoe UI Semibold" pitchFamily="34" charset="0"/>
              </a:rPr>
              <a:t>sub-queries</a:t>
            </a:r>
            <a:r>
              <a:rPr lang="en-US" b="0" baseline="0" dirty="0">
                <a:solidFill>
                  <a:schemeClr val="tx1"/>
                </a:solidFill>
                <a:latin typeface="Segoe UI Semibold" pitchFamily="34" charset="0"/>
                <a:cs typeface="Segoe UI Semibold" pitchFamily="34" charset="0"/>
              </a:rPr>
              <a:t> </a:t>
            </a:r>
            <a:r>
              <a:rPr lang="en-US" dirty="0">
                <a:solidFill>
                  <a:schemeClr val="tx1"/>
                </a:solidFill>
              </a:rPr>
              <a:t>in SQL.</a:t>
            </a:r>
          </a:p>
          <a:p>
            <a:pPr fontAlgn="base"/>
            <a:r>
              <a:rPr lang="en-IN" dirty="0">
                <a:solidFill>
                  <a:schemeClr val="tx1"/>
                </a:solidFill>
              </a:rPr>
              <a:t>VO2-You will be provided with multiple learning objectives that come along with knowledge checks, videos, and try now </a:t>
            </a:r>
            <a:r>
              <a:rPr lang="en-US" dirty="0">
                <a:solidFill>
                  <a:schemeClr val="tx1"/>
                </a:solidFill>
              </a:rPr>
              <a:t> activities to help you build hands-on experience on the concepts covered here. ​</a:t>
            </a:r>
          </a:p>
          <a:p>
            <a:pPr fontAlgn="base"/>
            <a:r>
              <a:rPr lang="en-US" dirty="0">
                <a:solidFill>
                  <a:schemeClr val="tx1"/>
                </a:solidFill>
              </a:rPr>
              <a:t>​VO3-You will also be provided with more intriguing and advanced assessment towards the end of the topic, to qualify yourself for the next one. ​</a:t>
            </a:r>
          </a:p>
          <a:p>
            <a:pPr fontAlgn="base"/>
            <a:r>
              <a:rPr lang="en-US" dirty="0">
                <a:solidFill>
                  <a:schemeClr val="tx1"/>
                </a:solidFill>
              </a:rPr>
              <a:t>​VO4-So, get ready to take your learning ahead and set your alarm for 15 to 20 minutes to complete this topic.  </a:t>
            </a:r>
          </a:p>
          <a:p>
            <a:pPr fontAlgn="base"/>
            <a:r>
              <a:rPr lang="en-US" dirty="0">
                <a:solidFill>
                  <a:schemeClr val="tx1"/>
                </a:solidFill>
              </a:rPr>
              <a:t>VO5-bitLabs wishes you a great </a:t>
            </a:r>
            <a:r>
              <a:rPr lang="en-GB" dirty="0">
                <a:solidFill>
                  <a:schemeClr val="tx1"/>
                </a:solidFill>
              </a:rPr>
              <a:t>learning</a:t>
            </a:r>
            <a:r>
              <a:rPr lang="en-US" dirty="0">
                <a:solidFill>
                  <a:schemeClr val="tx1"/>
                </a:solidFill>
              </a:rPr>
              <a:t> and an unforgettable journey with us</a:t>
            </a:r>
          </a:p>
          <a:p>
            <a:pPr fontAlgn="base"/>
            <a:endParaRPr lang="en-US" dirty="0">
              <a:solidFill>
                <a:schemeClr val="tx1"/>
              </a:solidFill>
            </a:endParaRPr>
          </a:p>
          <a:p>
            <a:pPr fontAlgn="base"/>
            <a:r>
              <a:rPr lang="en-US" b="1" dirty="0">
                <a:solidFill>
                  <a:schemeClr val="tx1"/>
                </a:solidFill>
              </a:rPr>
              <a:t>Developer</a:t>
            </a:r>
            <a:r>
              <a:rPr lang="en-US" b="1" baseline="0" dirty="0">
                <a:solidFill>
                  <a:schemeClr val="tx1"/>
                </a:solidFill>
              </a:rPr>
              <a:t> notes- </a:t>
            </a:r>
            <a:r>
              <a:rPr lang="en-US" sz="1200" b="0" i="0" u="none" strike="noStrike" dirty="0">
                <a:solidFill>
                  <a:srgbClr val="000000"/>
                </a:solidFill>
                <a:effectLst/>
                <a:latin typeface="Arial"/>
                <a:cs typeface="Arial"/>
              </a:rPr>
              <a:t>Display the OSTs one by one in sync with the OSTs with the audio. </a:t>
            </a:r>
            <a:r>
              <a:rPr lang="en-US" sz="1200" b="0" i="0" dirty="0">
                <a:solidFill>
                  <a:srgbClr val="444444"/>
                </a:solidFill>
                <a:effectLst/>
                <a:latin typeface="Arial"/>
                <a:cs typeface="Arial"/>
              </a:rPr>
              <a:t>​</a:t>
            </a:r>
            <a:endParaRPr lang="en-US" b="0" dirty="0"/>
          </a:p>
        </p:txBody>
      </p:sp>
      <p:sp>
        <p:nvSpPr>
          <p:cNvPr id="4" name="Slide Number Placeholder 3"/>
          <p:cNvSpPr>
            <a:spLocks noGrp="1"/>
          </p:cNvSpPr>
          <p:nvPr>
            <p:ph type="sldNum" sz="quarter" idx="10"/>
          </p:nvPr>
        </p:nvSpPr>
        <p:spPr/>
        <p:txBody>
          <a:bodyPr/>
          <a:lstStyle/>
          <a:p>
            <a:fld id="{87F5CF3A-93DE-41FB-9FCA-F455BE8421C5}" type="slidenum">
              <a:rPr lang="en-US" smtClean="0"/>
              <a:pPr/>
              <a:t>2</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b="1" dirty="0">
                <a:solidFill>
                  <a:schemeClr val="tx1"/>
                </a:solidFill>
              </a:rPr>
              <a:t>Audio</a:t>
            </a:r>
            <a:r>
              <a:rPr lang="en-US" dirty="0">
                <a:solidFill>
                  <a:schemeClr val="tx1"/>
                </a:solidFill>
              </a:rPr>
              <a:t>-VO1-Let’s find out how can we use update statements in sub-queries using an example. </a:t>
            </a:r>
          </a:p>
          <a:p>
            <a:r>
              <a:rPr lang="en-US" dirty="0">
                <a:solidFill>
                  <a:schemeClr val="tx1"/>
                </a:solidFill>
              </a:rPr>
              <a:t>VO2-Using the same products table used previously, we will write a query to add ten percent discount to the all the products whose </a:t>
            </a:r>
            <a:r>
              <a:rPr lang="en-US" dirty="0" err="1">
                <a:solidFill>
                  <a:schemeClr val="tx1"/>
                </a:solidFill>
              </a:rPr>
              <a:t>sell_price</a:t>
            </a:r>
            <a:r>
              <a:rPr lang="en-US" dirty="0">
                <a:solidFill>
                  <a:schemeClr val="tx1"/>
                </a:solidFill>
              </a:rPr>
              <a:t> is greater than two thousand. </a:t>
            </a:r>
          </a:p>
          <a:p>
            <a:r>
              <a:rPr lang="en-US" dirty="0">
                <a:solidFill>
                  <a:schemeClr val="tx1"/>
                </a:solidFill>
              </a:rPr>
              <a:t>VO3-Here,  the sub-query will return the list of products with </a:t>
            </a:r>
            <a:r>
              <a:rPr lang="en-US" dirty="0" err="1">
                <a:solidFill>
                  <a:schemeClr val="tx1"/>
                </a:solidFill>
              </a:rPr>
              <a:t>sell_price</a:t>
            </a:r>
            <a:r>
              <a:rPr lang="en-US" dirty="0">
                <a:solidFill>
                  <a:schemeClr val="tx1"/>
                </a:solidFill>
              </a:rPr>
              <a:t> greater than 2000, i.e., 45000,34000,2300 and 20000. </a:t>
            </a:r>
          </a:p>
          <a:p>
            <a:r>
              <a:rPr lang="en-US" dirty="0">
                <a:solidFill>
                  <a:schemeClr val="tx1"/>
                </a:solidFill>
              </a:rPr>
              <a:t>VO4-The outer query will then add discounts to the </a:t>
            </a:r>
            <a:r>
              <a:rPr lang="en-US" dirty="0" err="1">
                <a:solidFill>
                  <a:schemeClr val="tx1"/>
                </a:solidFill>
              </a:rPr>
              <a:t>sell_price</a:t>
            </a:r>
            <a:r>
              <a:rPr lang="en-US" dirty="0">
                <a:solidFill>
                  <a:schemeClr val="tx1"/>
                </a:solidFill>
              </a:rPr>
              <a:t> column values with </a:t>
            </a:r>
            <a:r>
              <a:rPr lang="en-US" dirty="0" err="1">
                <a:solidFill>
                  <a:schemeClr val="tx1"/>
                </a:solidFill>
              </a:rPr>
              <a:t>sell_price</a:t>
            </a:r>
            <a:r>
              <a:rPr lang="en-US" dirty="0">
                <a:solidFill>
                  <a:schemeClr val="tx1"/>
                </a:solidFill>
              </a:rPr>
              <a:t> greater than 2000. </a:t>
            </a:r>
          </a:p>
          <a:p>
            <a:r>
              <a:rPr lang="en-US" dirty="0">
                <a:solidFill>
                  <a:schemeClr val="tx1"/>
                </a:solidFill>
              </a:rPr>
              <a:t>VO5-So here is the output after the completion of the update operation. </a:t>
            </a:r>
          </a:p>
          <a:p>
            <a:r>
              <a:rPr lang="en-US" dirty="0">
                <a:solidFill>
                  <a:schemeClr val="tx1"/>
                </a:solidFill>
              </a:rPr>
              <a:t>VO6-Click the watch video button to watch a video on sub-query with UPDATE statement.</a:t>
            </a:r>
          </a:p>
          <a:p>
            <a:endParaRPr lang="en-US" dirty="0">
              <a:solidFill>
                <a:schemeClr val="tx1"/>
              </a:solidFill>
            </a:endParaRPr>
          </a:p>
          <a:p>
            <a:r>
              <a:rPr lang="en-US" b="1" dirty="0">
                <a:solidFill>
                  <a:schemeClr val="tx1"/>
                </a:solidFill>
              </a:rPr>
              <a:t>Developer notes- </a:t>
            </a:r>
            <a:r>
              <a:rPr lang="en-US" b="0" dirty="0">
                <a:solidFill>
                  <a:schemeClr val="tx1"/>
                </a:solidFill>
              </a:rPr>
              <a:t>With VO1, show the avatar.</a:t>
            </a:r>
          </a:p>
          <a:p>
            <a:r>
              <a:rPr lang="en-US" b="0" dirty="0">
                <a:solidFill>
                  <a:schemeClr val="tx1"/>
                </a:solidFill>
              </a:rPr>
              <a:t>With</a:t>
            </a:r>
            <a:r>
              <a:rPr lang="en-US" b="0" baseline="0" dirty="0">
                <a:solidFill>
                  <a:schemeClr val="tx1"/>
                </a:solidFill>
              </a:rPr>
              <a:t> VO2, show the table and the query.</a:t>
            </a:r>
          </a:p>
          <a:p>
            <a:r>
              <a:rPr lang="en-US" b="0" baseline="0" dirty="0">
                <a:solidFill>
                  <a:schemeClr val="tx1"/>
                </a:solidFill>
              </a:rPr>
              <a:t>With VO3, show the red highlights on the query with labels.</a:t>
            </a:r>
          </a:p>
          <a:p>
            <a:r>
              <a:rPr lang="en-US" b="0" baseline="0" dirty="0">
                <a:solidFill>
                  <a:schemeClr val="tx1"/>
                </a:solidFill>
              </a:rPr>
              <a:t>With VO4, show the yellow highlights on the query with labels.</a:t>
            </a:r>
          </a:p>
          <a:p>
            <a:r>
              <a:rPr lang="en-US" b="0" baseline="0" dirty="0">
                <a:solidFill>
                  <a:schemeClr val="tx1"/>
                </a:solidFill>
              </a:rPr>
              <a:t>With VO5, show the output with highlights.</a:t>
            </a:r>
          </a:p>
          <a:p>
            <a:r>
              <a:rPr lang="en-US" b="0" baseline="0" dirty="0">
                <a:solidFill>
                  <a:schemeClr val="tx1"/>
                </a:solidFill>
              </a:rPr>
              <a:t>With VO6, show the video button.</a:t>
            </a:r>
            <a:endParaRPr lang="en-US" b="0" dirty="0">
              <a:solidFill>
                <a:schemeClr val="tx1"/>
              </a:solidFill>
            </a:endParaRPr>
          </a:p>
          <a:p>
            <a:r>
              <a:rPr lang="en-US" dirty="0">
                <a:solidFill>
                  <a:schemeClr val="tx1"/>
                </a:solidFill>
              </a:rPr>
              <a:t> </a:t>
            </a:r>
          </a:p>
          <a:p>
            <a:endParaRPr lang="en-US" dirty="0">
              <a:solidFill>
                <a:schemeClr val="tx1"/>
              </a:solidFill>
            </a:endParaRPr>
          </a:p>
          <a:p>
            <a:endParaRPr lang="en-US" dirty="0"/>
          </a:p>
        </p:txBody>
      </p:sp>
      <p:sp>
        <p:nvSpPr>
          <p:cNvPr id="4" name="Slide Number Placeholder 3"/>
          <p:cNvSpPr>
            <a:spLocks noGrp="1"/>
          </p:cNvSpPr>
          <p:nvPr>
            <p:ph type="sldNum" sz="quarter" idx="10"/>
          </p:nvPr>
        </p:nvSpPr>
        <p:spPr/>
        <p:txBody>
          <a:bodyPr/>
          <a:lstStyle/>
          <a:p>
            <a:fld id="{87F5CF3A-93DE-41FB-9FCA-F455BE8421C5}" type="slidenum">
              <a:rPr lang="en-US" smtClean="0"/>
              <a:pPr/>
              <a:t>23</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fontAlgn="base"/>
            <a:r>
              <a:rPr lang="en-GB" sz="1200" b="1" i="0" u="none" strike="noStrike" kern="1200" dirty="0">
                <a:solidFill>
                  <a:schemeClr val="tx1"/>
                </a:solidFill>
                <a:effectLst/>
                <a:latin typeface="Calibri Light"/>
                <a:cs typeface="Calibri Light"/>
              </a:rPr>
              <a:t>Answer:</a:t>
            </a:r>
            <a:r>
              <a:rPr lang="en-GB" sz="1200" b="1" i="0" u="none" strike="noStrike" kern="1200" baseline="0" dirty="0">
                <a:solidFill>
                  <a:schemeClr val="tx1"/>
                </a:solidFill>
                <a:effectLst/>
                <a:latin typeface="Calibri Light"/>
                <a:cs typeface="Calibri Light"/>
              </a:rPr>
              <a:t> C</a:t>
            </a:r>
            <a:endParaRPr lang="en-GB" sz="1200" b="1" i="0" u="none" strike="noStrike" kern="1200" dirty="0">
              <a:solidFill>
                <a:schemeClr val="tx1"/>
              </a:solidFill>
              <a:effectLst/>
              <a:latin typeface="Calibri Light"/>
              <a:cs typeface="Calibri Light"/>
            </a:endParaRPr>
          </a:p>
          <a:p>
            <a:pPr fontAlgn="base"/>
            <a:r>
              <a:rPr lang="en-GB" sz="1200" b="1" i="0" u="none" strike="noStrike" kern="1200" dirty="0">
                <a:solidFill>
                  <a:schemeClr val="tx1"/>
                </a:solidFill>
                <a:effectLst/>
                <a:latin typeface="Calibri Light"/>
                <a:cs typeface="Calibri Light"/>
              </a:rPr>
              <a:t>Developer Note: </a:t>
            </a:r>
            <a:r>
              <a:rPr lang="en-GB" sz="1200" u="none" dirty="0"/>
              <a:t>Design is showed above for reference. </a:t>
            </a:r>
            <a:endParaRPr lang="en-GB" u="none" dirty="0"/>
          </a:p>
          <a:p>
            <a:pPr marL="0" marR="0" indent="0" algn="l" defTabSz="914400" rtl="0" eaLnBrk="1" fontAlgn="auto" latinLnBrk="0" hangingPunct="1">
              <a:lnSpc>
                <a:spcPct val="100000"/>
              </a:lnSpc>
              <a:spcBef>
                <a:spcPts val="0"/>
              </a:spcBef>
              <a:spcAft>
                <a:spcPts val="0"/>
              </a:spcAft>
              <a:buClrTx/>
              <a:buSzTx/>
              <a:buFontTx/>
              <a:buNone/>
              <a:tabLst/>
              <a:defRPr/>
            </a:pPr>
            <a:r>
              <a:rPr lang="en-GB" b="1" dirty="0"/>
              <a:t>Incorrect</a:t>
            </a:r>
            <a:r>
              <a:rPr lang="en-GB" b="1" baseline="0" dirty="0"/>
              <a:t> </a:t>
            </a:r>
            <a:r>
              <a:rPr lang="en-GB" b="1" dirty="0"/>
              <a:t>feedback: Try Again</a:t>
            </a:r>
            <a:r>
              <a:rPr lang="en-GB" b="0" dirty="0"/>
              <a:t>: </a:t>
            </a:r>
            <a:r>
              <a:rPr lang="en-US" dirty="0">
                <a:latin typeface="Arial" pitchFamily="34" charset="0"/>
                <a:ea typeface="+mn-lt"/>
                <a:cs typeface="Arial" pitchFamily="34" charset="0"/>
              </a:rPr>
              <a:t>The given query </a:t>
            </a:r>
            <a:r>
              <a:rPr lang="en-US" dirty="0">
                <a:latin typeface="Arial" pitchFamily="34" charset="0"/>
                <a:cs typeface="Arial" pitchFamily="34" charset="0"/>
              </a:rPr>
              <a:t>uses a sub-query in an UPDATE statement for the table to be updated. The correct output of the query is: </a:t>
            </a:r>
            <a:r>
              <a:rPr lang="en-US" dirty="0" err="1">
                <a:latin typeface="Arial" pitchFamily="34" charset="0"/>
                <a:cs typeface="Arial" pitchFamily="34" charset="0"/>
              </a:rPr>
              <a:t>category_id</a:t>
            </a:r>
            <a:r>
              <a:rPr lang="en-US" dirty="0">
                <a:latin typeface="Arial" pitchFamily="34" charset="0"/>
                <a:cs typeface="Arial" pitchFamily="34" charset="0"/>
              </a:rPr>
              <a:t> for all products that are in category 4 are updated to category 5.</a:t>
            </a:r>
            <a:r>
              <a:rPr lang="en-US" dirty="0"/>
              <a:t>&lt;Continue&gt;</a:t>
            </a:r>
            <a:endParaRPr lang="en-US" b="0" dirty="0"/>
          </a:p>
          <a:p>
            <a:pPr marL="0" marR="0" indent="0" algn="l" defTabSz="914400" rtl="0" eaLnBrk="1" fontAlgn="auto" latinLnBrk="0" hangingPunct="1">
              <a:lnSpc>
                <a:spcPct val="100000"/>
              </a:lnSpc>
              <a:spcBef>
                <a:spcPts val="0"/>
              </a:spcBef>
              <a:spcAft>
                <a:spcPts val="0"/>
              </a:spcAft>
              <a:buClrTx/>
              <a:buSzTx/>
              <a:buFontTx/>
              <a:buNone/>
              <a:tabLst/>
              <a:defRPr/>
            </a:pPr>
            <a:r>
              <a:rPr lang="en-GB" b="1" dirty="0">
                <a:cs typeface="Calibri"/>
              </a:rPr>
              <a:t>Explanation</a:t>
            </a:r>
            <a:r>
              <a:rPr lang="en-GB" dirty="0">
                <a:cs typeface="Calibri"/>
              </a:rPr>
              <a:t>: </a:t>
            </a:r>
            <a:r>
              <a:rPr lang="en-US" b="1" dirty="0"/>
              <a:t>Excellent! You are right.</a:t>
            </a:r>
            <a:r>
              <a:rPr lang="en-US" dirty="0">
                <a:latin typeface="Arial" pitchFamily="34" charset="0"/>
                <a:ea typeface="+mn-lt"/>
                <a:cs typeface="Arial" pitchFamily="34" charset="0"/>
              </a:rPr>
              <a:t> The given query </a:t>
            </a:r>
            <a:r>
              <a:rPr lang="en-US" dirty="0">
                <a:latin typeface="Arial" pitchFamily="34" charset="0"/>
                <a:cs typeface="Arial" pitchFamily="34" charset="0"/>
              </a:rPr>
              <a:t>uses a sub-query in an UPDATE statement for the table to be updated. The correct output of the query is: </a:t>
            </a:r>
            <a:r>
              <a:rPr lang="en-US" dirty="0" err="1">
                <a:latin typeface="Arial" pitchFamily="34" charset="0"/>
                <a:cs typeface="Arial" pitchFamily="34" charset="0"/>
              </a:rPr>
              <a:t>category_id</a:t>
            </a:r>
            <a:r>
              <a:rPr lang="en-US" dirty="0">
                <a:latin typeface="Arial" pitchFamily="34" charset="0"/>
                <a:cs typeface="Arial" pitchFamily="34" charset="0"/>
              </a:rPr>
              <a:t> for all products that are in category 4 are updated to category 5.</a:t>
            </a:r>
            <a:r>
              <a:rPr lang="en-GB" dirty="0"/>
              <a:t>&lt;Get Going&gt;</a:t>
            </a:r>
            <a:endParaRPr lang="en-GB" b="0" dirty="0">
              <a:cs typeface="Calibri"/>
            </a:endParaRPr>
          </a:p>
          <a:p>
            <a:pPr>
              <a:defRPr/>
            </a:pPr>
            <a:r>
              <a:rPr lang="en-US" dirty="0">
                <a:cs typeface="Calibri"/>
              </a:rPr>
              <a:t>Marks: 10</a:t>
            </a:r>
          </a:p>
          <a:p>
            <a:endParaRPr lang="en-US" dirty="0"/>
          </a:p>
        </p:txBody>
      </p:sp>
      <p:sp>
        <p:nvSpPr>
          <p:cNvPr id="4" name="Slide Number Placeholder 3"/>
          <p:cNvSpPr>
            <a:spLocks noGrp="1"/>
          </p:cNvSpPr>
          <p:nvPr>
            <p:ph type="sldNum" sz="quarter" idx="10"/>
          </p:nvPr>
        </p:nvSpPr>
        <p:spPr/>
        <p:txBody>
          <a:bodyPr/>
          <a:lstStyle/>
          <a:p>
            <a:fld id="{87F5CF3A-93DE-41FB-9FCA-F455BE8421C5}" type="slidenum">
              <a:rPr lang="en-US" smtClean="0"/>
              <a:pPr/>
              <a:t>24</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a:solidFill>
                  <a:schemeClr val="tx1"/>
                </a:solidFill>
              </a:rPr>
              <a:t>Audio-</a:t>
            </a:r>
            <a:r>
              <a:rPr lang="en-US" b="0" dirty="0">
                <a:solidFill>
                  <a:schemeClr val="tx1"/>
                </a:solidFill>
              </a:rPr>
              <a:t>VO1-</a:t>
            </a:r>
            <a:r>
              <a:rPr lang="en-US" dirty="0">
                <a:solidFill>
                  <a:schemeClr val="tx1"/>
                </a:solidFill>
              </a:rPr>
              <a:t>The sub-queries can be used in conjunction with delete statement, the syntax for which is displayed on the screen. </a:t>
            </a:r>
          </a:p>
          <a:p>
            <a:r>
              <a:rPr lang="en-US" dirty="0">
                <a:solidFill>
                  <a:schemeClr val="tx1"/>
                </a:solidFill>
              </a:rPr>
              <a:t>VO2-Referring to the same products table, let’s take a look at a sample query that uses a sub-query to return the records of products with </a:t>
            </a:r>
            <a:r>
              <a:rPr lang="en-US" dirty="0" err="1">
                <a:solidFill>
                  <a:schemeClr val="tx1"/>
                </a:solidFill>
              </a:rPr>
              <a:t>Sell_price</a:t>
            </a:r>
            <a:r>
              <a:rPr lang="en-US" dirty="0">
                <a:solidFill>
                  <a:schemeClr val="tx1"/>
                </a:solidFill>
              </a:rPr>
              <a:t> less than or equal to five hundred, i.e.  50 and 200</a:t>
            </a:r>
            <a:r>
              <a:rPr lang="en-US" dirty="0"/>
              <a:t> </a:t>
            </a:r>
          </a:p>
          <a:p>
            <a:r>
              <a:rPr lang="en-US" dirty="0">
                <a:solidFill>
                  <a:schemeClr val="tx1"/>
                </a:solidFill>
              </a:rPr>
              <a:t>VO3-and then uses the outer query to delete the records of such products. </a:t>
            </a:r>
          </a:p>
          <a:p>
            <a:r>
              <a:rPr lang="en-US" dirty="0">
                <a:solidFill>
                  <a:schemeClr val="tx1"/>
                </a:solidFill>
              </a:rPr>
              <a:t>VO4-The output table, after deletion of records for products with id, 103 and 104, is as displayed on the screen.</a:t>
            </a:r>
          </a:p>
          <a:p>
            <a:r>
              <a:rPr lang="en-US" dirty="0">
                <a:solidFill>
                  <a:schemeClr val="tx1"/>
                </a:solidFill>
              </a:rPr>
              <a:t>VO5-Click the watch video button to watch a video on sub-query with DELETE statement.</a:t>
            </a:r>
          </a:p>
          <a:p>
            <a:endParaRPr lang="en-US" dirty="0"/>
          </a:p>
          <a:p>
            <a:r>
              <a:rPr lang="en-US" b="1" dirty="0"/>
              <a:t>Developer</a:t>
            </a:r>
            <a:r>
              <a:rPr lang="en-US" b="1" baseline="0" dirty="0"/>
              <a:t> notes- </a:t>
            </a:r>
            <a:r>
              <a:rPr lang="en-US" b="0" baseline="0" dirty="0"/>
              <a:t>With VO1, show the syntax.</a:t>
            </a:r>
          </a:p>
          <a:p>
            <a:r>
              <a:rPr lang="en-US" b="0" baseline="0" dirty="0"/>
              <a:t>With VO2, show the table and the query with highlights on the table, the red highlight and label on the query.</a:t>
            </a:r>
          </a:p>
          <a:p>
            <a:r>
              <a:rPr lang="en-US" b="0" baseline="0" dirty="0"/>
              <a:t>With VO3, show the yellow highlight and the label.</a:t>
            </a:r>
          </a:p>
          <a:p>
            <a:r>
              <a:rPr lang="en-US" b="0" baseline="0" dirty="0"/>
              <a:t>With VO4, show the output table.</a:t>
            </a:r>
          </a:p>
          <a:p>
            <a:r>
              <a:rPr lang="en-US" b="0" baseline="0" dirty="0"/>
              <a:t>With VO5, show the video button.</a:t>
            </a:r>
            <a:endParaRPr lang="en-US" b="0" dirty="0"/>
          </a:p>
        </p:txBody>
      </p:sp>
      <p:sp>
        <p:nvSpPr>
          <p:cNvPr id="4" name="Slide Number Placeholder 3"/>
          <p:cNvSpPr>
            <a:spLocks noGrp="1"/>
          </p:cNvSpPr>
          <p:nvPr>
            <p:ph type="sldNum" sz="quarter" idx="10"/>
          </p:nvPr>
        </p:nvSpPr>
        <p:spPr/>
        <p:txBody>
          <a:bodyPr/>
          <a:lstStyle/>
          <a:p>
            <a:fld id="{87F5CF3A-93DE-41FB-9FCA-F455BE8421C5}" type="slidenum">
              <a:rPr lang="en-US" smtClean="0"/>
              <a:pPr/>
              <a:t>26</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fontAlgn="base"/>
            <a:r>
              <a:rPr lang="en-GB" sz="1200" b="1" i="0" u="none" strike="noStrike" kern="1200" dirty="0">
                <a:solidFill>
                  <a:schemeClr val="tx1"/>
                </a:solidFill>
                <a:effectLst/>
                <a:latin typeface="Calibri Light"/>
                <a:cs typeface="Calibri Light"/>
              </a:rPr>
              <a:t>Answer:</a:t>
            </a:r>
            <a:r>
              <a:rPr lang="en-GB" sz="1200" b="1" i="0" u="none" strike="noStrike" kern="1200" baseline="0" dirty="0">
                <a:solidFill>
                  <a:schemeClr val="tx1"/>
                </a:solidFill>
                <a:effectLst/>
                <a:latin typeface="Calibri Light"/>
                <a:cs typeface="Calibri Light"/>
              </a:rPr>
              <a:t> False</a:t>
            </a:r>
            <a:endParaRPr lang="en-GB" sz="1200" b="1" i="0" u="none" strike="noStrike" kern="1200" dirty="0">
              <a:solidFill>
                <a:schemeClr val="tx1"/>
              </a:solidFill>
              <a:effectLst/>
              <a:latin typeface="Calibri Light"/>
              <a:cs typeface="Calibri Light"/>
            </a:endParaRPr>
          </a:p>
          <a:p>
            <a:pPr fontAlgn="base"/>
            <a:r>
              <a:rPr lang="en-GB" sz="1200" b="1" i="0" u="none" strike="noStrike" kern="1200" dirty="0">
                <a:solidFill>
                  <a:schemeClr val="tx1"/>
                </a:solidFill>
                <a:effectLst/>
                <a:latin typeface="Calibri Light"/>
                <a:cs typeface="Calibri Light"/>
              </a:rPr>
              <a:t>Developer Note: </a:t>
            </a:r>
            <a:r>
              <a:rPr lang="en-GB" sz="1200" u="none" dirty="0"/>
              <a:t>Design is showed above for reference. </a:t>
            </a:r>
            <a:endParaRPr lang="en-GB" u="none" dirty="0"/>
          </a:p>
          <a:p>
            <a:pPr marL="0" marR="0" indent="0" algn="l" defTabSz="914400" rtl="0" eaLnBrk="1" fontAlgn="auto" latinLnBrk="0" hangingPunct="1">
              <a:lnSpc>
                <a:spcPct val="100000"/>
              </a:lnSpc>
              <a:spcBef>
                <a:spcPts val="0"/>
              </a:spcBef>
              <a:spcAft>
                <a:spcPts val="0"/>
              </a:spcAft>
              <a:buClrTx/>
              <a:buSzTx/>
              <a:buFontTx/>
              <a:buNone/>
              <a:tabLst/>
              <a:defRPr/>
            </a:pPr>
            <a:r>
              <a:rPr lang="en-GB" b="1" dirty="0"/>
              <a:t>Incorrect</a:t>
            </a:r>
            <a:r>
              <a:rPr lang="en-GB" b="1" baseline="0" dirty="0"/>
              <a:t> </a:t>
            </a:r>
            <a:r>
              <a:rPr lang="en-GB" b="1" dirty="0"/>
              <a:t>feedback: Try Again</a:t>
            </a:r>
            <a:r>
              <a:rPr lang="en-GB" b="0" dirty="0"/>
              <a:t>: </a:t>
            </a:r>
            <a:r>
              <a:rPr lang="en-US" dirty="0">
                <a:latin typeface="Arial" panose="020B0604020202020204" pitchFamily="34" charset="0"/>
                <a:ea typeface="+mn-lt"/>
                <a:cs typeface="Arial" panose="020B0604020202020204" pitchFamily="34" charset="0"/>
              </a:rPr>
              <a:t>In a sub-query with DELETE statement, the sub-query is executed first, whose output is then used to execute the DELETE statement. Hence, the given statement is false.</a:t>
            </a:r>
            <a:r>
              <a:rPr lang="en-US" dirty="0"/>
              <a:t>&lt;Continue&gt;</a:t>
            </a:r>
            <a:endParaRPr lang="en-US" b="0" dirty="0"/>
          </a:p>
          <a:p>
            <a:pPr marL="0" marR="0" indent="0" algn="l" defTabSz="914400" rtl="0" eaLnBrk="1" fontAlgn="auto" latinLnBrk="0" hangingPunct="1">
              <a:lnSpc>
                <a:spcPct val="100000"/>
              </a:lnSpc>
              <a:spcBef>
                <a:spcPts val="0"/>
              </a:spcBef>
              <a:spcAft>
                <a:spcPts val="0"/>
              </a:spcAft>
              <a:buClrTx/>
              <a:buSzTx/>
              <a:buFontTx/>
              <a:buNone/>
              <a:tabLst/>
              <a:defRPr/>
            </a:pPr>
            <a:r>
              <a:rPr lang="en-GB" b="1" dirty="0">
                <a:cs typeface="Calibri"/>
              </a:rPr>
              <a:t>Explanation</a:t>
            </a:r>
            <a:r>
              <a:rPr lang="en-GB" dirty="0">
                <a:cs typeface="Calibri"/>
              </a:rPr>
              <a:t>: </a:t>
            </a:r>
            <a:r>
              <a:rPr lang="en-US" b="1" dirty="0"/>
              <a:t>Excellent! You are right.</a:t>
            </a:r>
            <a:r>
              <a:rPr lang="en-US" dirty="0">
                <a:latin typeface="Arial" pitchFamily="34" charset="0"/>
                <a:ea typeface="+mn-lt"/>
                <a:cs typeface="Arial" pitchFamily="34" charset="0"/>
              </a:rPr>
              <a:t> In a sub-query with DELETE statement, the sub-query is executed first, whose output is then used to execute the DELETE statement. Hence, the given statement is false.</a:t>
            </a:r>
            <a:r>
              <a:rPr lang="en-GB" dirty="0"/>
              <a:t>&lt;Get Going&gt;</a:t>
            </a:r>
            <a:endParaRPr lang="en-GB" b="0" dirty="0">
              <a:cs typeface="Calibri"/>
            </a:endParaRPr>
          </a:p>
          <a:p>
            <a:pPr>
              <a:defRPr/>
            </a:pPr>
            <a:r>
              <a:rPr lang="en-US" dirty="0">
                <a:cs typeface="Calibri"/>
              </a:rPr>
              <a:t>Marks: 10</a:t>
            </a:r>
          </a:p>
          <a:p>
            <a:endParaRPr lang="en-US" dirty="0"/>
          </a:p>
        </p:txBody>
      </p:sp>
      <p:sp>
        <p:nvSpPr>
          <p:cNvPr id="4" name="Slide Number Placeholder 3"/>
          <p:cNvSpPr>
            <a:spLocks noGrp="1"/>
          </p:cNvSpPr>
          <p:nvPr>
            <p:ph type="sldNum" sz="quarter" idx="10"/>
          </p:nvPr>
        </p:nvSpPr>
        <p:spPr/>
        <p:txBody>
          <a:bodyPr/>
          <a:lstStyle/>
          <a:p>
            <a:fld id="{87F5CF3A-93DE-41FB-9FCA-F455BE8421C5}" type="slidenum">
              <a:rPr lang="en-US" smtClean="0"/>
              <a:pPr/>
              <a:t>27</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IN" b="1"/>
              <a:t>No Audio</a:t>
            </a:r>
            <a:endParaRPr lang="en-IN"/>
          </a:p>
        </p:txBody>
      </p:sp>
      <p:sp>
        <p:nvSpPr>
          <p:cNvPr id="4" name="Slide Number Placeholder 3"/>
          <p:cNvSpPr>
            <a:spLocks noGrp="1"/>
          </p:cNvSpPr>
          <p:nvPr>
            <p:ph type="sldNum" sz="quarter" idx="10"/>
          </p:nvPr>
        </p:nvSpPr>
        <p:spPr/>
        <p:txBody>
          <a:bodyPr/>
          <a:lstStyle/>
          <a:p>
            <a:pPr>
              <a:defRPr/>
            </a:pPr>
            <a:fld id="{6E921950-2BF0-480D-B0BE-C9DB8805419A}" type="slidenum">
              <a:rPr lang="en-US" altLang="en-US" smtClean="0"/>
              <a:pPr>
                <a:defRPr/>
              </a:pPr>
              <a:t>28</a:t>
            </a:fld>
            <a:endParaRPr lang="en-US" altLang="en-US"/>
          </a:p>
        </p:txBody>
      </p:sp>
    </p:spTree>
    <p:extLst>
      <p:ext uri="{BB962C8B-B14F-4D97-AF65-F5344CB8AC3E}">
        <p14:creationId xmlns:p14="http://schemas.microsoft.com/office/powerpoint/2010/main" val="97899077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b="1"/>
              <a:t>Audio: </a:t>
            </a:r>
            <a:r>
              <a:rPr lang="en-US"/>
              <a:t>Let us now look at the syntaxes covered in this topic.</a:t>
            </a:r>
          </a:p>
          <a:p>
            <a:pPr marL="0" marR="0" lvl="0" indent="0" algn="l" defTabSz="914400" rtl="0" eaLnBrk="1" fontAlgn="base" latinLnBrk="0" hangingPunct="1">
              <a:lnSpc>
                <a:spcPct val="100000"/>
              </a:lnSpc>
              <a:spcBef>
                <a:spcPts val="0"/>
              </a:spcBef>
              <a:spcAft>
                <a:spcPts val="0"/>
              </a:spcAft>
              <a:buClrTx/>
              <a:buSzTx/>
              <a:buFontTx/>
              <a:buNone/>
              <a:tabLst/>
              <a:defRPr/>
            </a:pPr>
            <a:endParaRPr lang="en-US"/>
          </a:p>
          <a:p>
            <a:pPr fontAlgn="base"/>
            <a:endParaRPr lang="en-IN" b="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75B478F-EDB3-42B9-B516-A4D1986673CF}" type="slidenum">
              <a:rPr kumimoji="0" lang="en-IN"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IN"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70866216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a:buFont typeface="Arial" pitchFamily="34" charset="0"/>
              <a:buNone/>
            </a:pPr>
            <a:r>
              <a:rPr lang="en-US" b="1" dirty="0"/>
              <a:t>Audio:</a:t>
            </a:r>
            <a:r>
              <a:rPr lang="en-US" b="1" baseline="0" dirty="0"/>
              <a:t> </a:t>
            </a:r>
            <a:r>
              <a:rPr lang="en-US" dirty="0">
                <a:cs typeface="Arial" pitchFamily="34" charset="0"/>
              </a:rPr>
              <a:t>A sub-query or a nested query is a select query placed within another select query. </a:t>
            </a:r>
            <a:r>
              <a:rPr lang="en-US" dirty="0"/>
              <a:t>The outcome of the outer select query is normally determined using the inner select query</a:t>
            </a:r>
            <a:endParaRPr lang="en-US" dirty="0">
              <a:cs typeface="Arial" pitchFamily="34" charset="0"/>
            </a:endParaRPr>
          </a:p>
          <a:p>
            <a:pPr>
              <a:buFont typeface="Arial" pitchFamily="34" charset="0"/>
              <a:buChar char="•"/>
            </a:pPr>
            <a:endParaRPr lang="en-US" dirty="0">
              <a:cs typeface="Arial" pitchFamily="34" charset="0"/>
            </a:endParaRPr>
          </a:p>
          <a:p>
            <a:pPr>
              <a:buFont typeface="Arial" pitchFamily="34" charset="0"/>
              <a:buChar char="•"/>
            </a:pPr>
            <a:r>
              <a:rPr lang="en-US" dirty="0">
                <a:cs typeface="Arial" pitchFamily="34" charset="0"/>
              </a:rPr>
              <a:t> Based on the statement the sub-query is used with, there are four types of sub-queries in SQL. They are:</a:t>
            </a:r>
          </a:p>
          <a:p>
            <a:pPr lvl="1">
              <a:buFont typeface="Arial" pitchFamily="34" charset="0"/>
              <a:buChar char="•"/>
            </a:pPr>
            <a:r>
              <a:rPr lang="en-US" dirty="0">
                <a:cs typeface="Arial" pitchFamily="34" charset="0"/>
              </a:rPr>
              <a:t> Sub-queries with the SELECT statement,</a:t>
            </a:r>
          </a:p>
          <a:p>
            <a:pPr lvl="1">
              <a:buFont typeface="Arial" pitchFamily="34" charset="0"/>
              <a:buChar char="•"/>
            </a:pPr>
            <a:r>
              <a:rPr lang="en-US" dirty="0">
                <a:cs typeface="Arial" pitchFamily="34" charset="0"/>
              </a:rPr>
              <a:t> Sub-queries with the UPDATE statement,</a:t>
            </a:r>
          </a:p>
          <a:p>
            <a:pPr lvl="1">
              <a:buFont typeface="Arial" pitchFamily="34" charset="0"/>
              <a:buChar char="•"/>
            </a:pPr>
            <a:r>
              <a:rPr lang="en-US" dirty="0">
                <a:cs typeface="Arial" pitchFamily="34" charset="0"/>
              </a:rPr>
              <a:t> Sub-queries with the DELETE statement, and</a:t>
            </a:r>
          </a:p>
          <a:p>
            <a:pPr lvl="1">
              <a:buFont typeface="Arial" pitchFamily="34" charset="0"/>
              <a:buChar char="•"/>
            </a:pPr>
            <a:r>
              <a:rPr lang="en-US" dirty="0">
                <a:cs typeface="Arial" pitchFamily="34" charset="0"/>
              </a:rPr>
              <a:t> Sub-queries with the INSERT statement.</a:t>
            </a:r>
          </a:p>
          <a:p>
            <a:pPr>
              <a:buFont typeface="Arial" pitchFamily="34" charset="0"/>
              <a:buChar char="•"/>
            </a:pPr>
            <a:endParaRPr lang="en-US" dirty="0">
              <a:effectLst/>
              <a:cs typeface="Arial" panose="020B0604020202020204" pitchFamily="34" charset="0"/>
            </a:endParaRPr>
          </a:p>
          <a:p>
            <a:r>
              <a:rPr lang="en-GB" b="1" dirty="0"/>
              <a:t>Graphic designer notes: </a:t>
            </a:r>
            <a:endParaRPr lang="en-GB" b="1" dirty="0">
              <a:cs typeface="Calibri"/>
            </a:endParaRPr>
          </a:p>
          <a:p>
            <a:r>
              <a:rPr lang="en-GB" dirty="0"/>
              <a:t> </a:t>
            </a:r>
            <a:r>
              <a:rPr lang="en-IN" dirty="0">
                <a:latin typeface="Arial"/>
                <a:cs typeface="+mn-cs"/>
              </a:rPr>
              <a:t>Use front end template for this slide only.</a:t>
            </a:r>
            <a:endParaRPr lang="en-IN" dirty="0">
              <a:latin typeface="Arial"/>
              <a:cs typeface="Arial"/>
            </a:endParaRPr>
          </a:p>
          <a:p>
            <a:endParaRPr lang="en-GB" baseline="0" dirty="0">
              <a:cs typeface="Calibri"/>
            </a:endParaRPr>
          </a:p>
          <a:p>
            <a:pPr fontAlgn="base">
              <a:defRPr/>
            </a:pPr>
            <a:r>
              <a:rPr lang="en-US" sz="1200" b="1" i="0" u="none" strike="noStrike" kern="1200" baseline="0" dirty="0">
                <a:solidFill>
                  <a:srgbClr val="000000"/>
                </a:solidFill>
                <a:effectLst/>
                <a:latin typeface="Calibri Light"/>
                <a:cs typeface="Calibri Light"/>
              </a:rPr>
              <a:t>Developer notes:</a:t>
            </a:r>
            <a:r>
              <a:rPr lang="en-US" b="1" dirty="0">
                <a:solidFill>
                  <a:srgbClr val="000000"/>
                </a:solidFill>
                <a:cs typeface="Calibri"/>
              </a:rPr>
              <a:t> </a:t>
            </a:r>
            <a:endParaRPr lang="en-US" sz="1200" b="1" i="0" u="none" strike="noStrike" kern="1200" baseline="0" dirty="0">
              <a:solidFill>
                <a:srgbClr val="000000"/>
              </a:solidFill>
              <a:effectLst/>
              <a:latin typeface="Calibri Light" panose="020F0302020204030204" pitchFamily="34" charset="0"/>
              <a:ea typeface="+mn-ea"/>
              <a:cs typeface="Calibri"/>
            </a:endParaRPr>
          </a:p>
          <a:p>
            <a:r>
              <a:rPr lang="en-IN" dirty="0">
                <a:latin typeface="Arial"/>
                <a:cs typeface="+mn-cs"/>
              </a:rPr>
              <a:t>Show all the notes one by one with animation. Sync the audio with the OST</a:t>
            </a:r>
            <a:endParaRPr lang="en-IN" dirty="0">
              <a:latin typeface="Arial"/>
              <a:cs typeface="Arial"/>
            </a:endParaRPr>
          </a:p>
          <a:p>
            <a:pPr marL="0" indent="0">
              <a:buFont typeface="Arial" pitchFamily="34" charset="0"/>
              <a:buNone/>
            </a:pPr>
            <a:endParaRPr lang="en-IN" sz="1200" dirty="0">
              <a:latin typeface="Arial" pitchFamily="34" charset="0"/>
            </a:endParaRPr>
          </a:p>
          <a:p>
            <a:pPr>
              <a:spcBef>
                <a:spcPct val="30000"/>
              </a:spcBef>
              <a:spcAft>
                <a:spcPct val="0"/>
              </a:spcAft>
            </a:pPr>
            <a:endParaRPr lang="en-IN" dirty="0">
              <a:solidFill>
                <a:srgbClr val="000000"/>
              </a:solidFill>
              <a:latin typeface="Calibri"/>
              <a:cs typeface="Calibri"/>
            </a:endParaRPr>
          </a:p>
        </p:txBody>
      </p:sp>
      <p:sp>
        <p:nvSpPr>
          <p:cNvPr id="4" name="Slide Number Placeholder 3"/>
          <p:cNvSpPr>
            <a:spLocks noGrp="1"/>
          </p:cNvSpPr>
          <p:nvPr>
            <p:ph type="sldNum" sz="quarter" idx="10"/>
          </p:nvPr>
        </p:nvSpPr>
        <p:spPr/>
        <p:txBody>
          <a:bodyPr/>
          <a:lstStyle/>
          <a:p>
            <a:pPr>
              <a:defRPr/>
            </a:pPr>
            <a:fld id="{6E921950-2BF0-480D-B0BE-C9DB8805419A}" type="slidenum">
              <a:rPr lang="en-US" altLang="en-US" smtClean="0"/>
              <a:pPr>
                <a:defRPr/>
              </a:pPr>
              <a:t>31</a:t>
            </a:fld>
            <a:endParaRPr lang="en-US" altLang="en-US"/>
          </a:p>
        </p:txBody>
      </p:sp>
    </p:spTree>
    <p:extLst>
      <p:ext uri="{BB962C8B-B14F-4D97-AF65-F5344CB8AC3E}">
        <p14:creationId xmlns:p14="http://schemas.microsoft.com/office/powerpoint/2010/main" val="244882027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b="1">
                <a:latin typeface="Calibri"/>
                <a:cs typeface="Calibri"/>
              </a:rPr>
              <a:t>Audio:</a:t>
            </a:r>
            <a:r>
              <a:rPr lang="en-US" b="1" baseline="0">
                <a:latin typeface="Calibri"/>
                <a:cs typeface="Calibri"/>
              </a:rPr>
              <a:t> </a:t>
            </a:r>
            <a:r>
              <a:rPr lang="en-IN" sz="1200" b="0">
                <a:latin typeface="Arial"/>
                <a:cs typeface="+mn-cs"/>
              </a:rPr>
              <a:t>Welcome to the self-assessment section. This short practice activity is to test your understanding of the concepts covered in this topic. A set of 5 simple </a:t>
            </a:r>
            <a:r>
              <a:rPr lang="en-US" sz="1200" b="0">
                <a:latin typeface="Arial"/>
                <a:cs typeface="+mn-cs"/>
              </a:rPr>
              <a:t>questions</a:t>
            </a:r>
            <a:r>
              <a:rPr lang="en-IN" sz="1200" b="0">
                <a:latin typeface="Arial"/>
                <a:cs typeface="+mn-cs"/>
              </a:rPr>
              <a:t> are provided to you. Remember, your </a:t>
            </a:r>
            <a:r>
              <a:rPr lang="en-IN" b="0">
                <a:latin typeface="Arial"/>
                <a:cs typeface="+mn-cs"/>
              </a:rPr>
              <a:t>topic</a:t>
            </a:r>
            <a:r>
              <a:rPr lang="en-IN" sz="1200" b="0">
                <a:latin typeface="Arial"/>
                <a:cs typeface="+mn-cs"/>
              </a:rPr>
              <a:t> would be considered as completed only after you complete the test. Good luck! Click next to begin the test.</a:t>
            </a:r>
          </a:p>
          <a:p>
            <a:endParaRPr lang="en-US" sz="1200" kern="1200">
              <a:solidFill>
                <a:schemeClr val="tx1"/>
              </a:solidFill>
              <a:effectLst/>
              <a:latin typeface="Calibri Light" panose="020F030202020403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IN" b="1"/>
              <a:t>Graphics Note</a:t>
            </a:r>
            <a:r>
              <a:rPr lang="en-IN"/>
              <a:t>: The images used in this storyboard are only for reference and should not be used for commercial purpose. Kindly purchase the image or recreate the same to avoid copyrights or royalty issues.  </a:t>
            </a:r>
          </a:p>
          <a:p>
            <a:endParaRPr lang="en-US" sz="1200" kern="1200">
              <a:solidFill>
                <a:schemeClr val="tx1"/>
              </a:solidFill>
              <a:effectLst/>
              <a:latin typeface="Calibri Light" panose="020F0302020204030204" pitchFamily="34" charset="0"/>
              <a:ea typeface="+mn-ea"/>
              <a:cs typeface="+mn-cs"/>
            </a:endParaRPr>
          </a:p>
          <a:p>
            <a:r>
              <a:rPr lang="en-US" sz="1200" kern="1200">
                <a:solidFill>
                  <a:schemeClr val="tx1"/>
                </a:solidFill>
                <a:effectLst/>
                <a:latin typeface="Calibri Light" panose="020F0302020204030204" pitchFamily="34" charset="0"/>
                <a:ea typeface="+mn-ea"/>
                <a:cs typeface="+mn-cs"/>
              </a:rPr>
              <a:t> </a:t>
            </a:r>
          </a:p>
          <a:p>
            <a:endParaRPr lang="en-IN"/>
          </a:p>
          <a:p>
            <a:endParaRPr lang="en-IN">
              <a:latin typeface="Calibri Light"/>
              <a:cs typeface="Calibri Light"/>
            </a:endParaRPr>
          </a:p>
          <a:p>
            <a:endParaRPr lang="en-IN"/>
          </a:p>
        </p:txBody>
      </p:sp>
      <p:sp>
        <p:nvSpPr>
          <p:cNvPr id="4" name="Slide Number Placeholder 3"/>
          <p:cNvSpPr>
            <a:spLocks noGrp="1"/>
          </p:cNvSpPr>
          <p:nvPr>
            <p:ph type="sldNum" sz="quarter" idx="10"/>
          </p:nvPr>
        </p:nvSpPr>
        <p:spPr/>
        <p:txBody>
          <a:bodyPr/>
          <a:lstStyle/>
          <a:p>
            <a:pPr>
              <a:defRPr/>
            </a:pPr>
            <a:fld id="{6E921950-2BF0-480D-B0BE-C9DB8805419A}" type="slidenum">
              <a:rPr lang="en-US" altLang="en-US" smtClean="0">
                <a:solidFill>
                  <a:prstClr val="black"/>
                </a:solidFill>
              </a:rPr>
              <a:pPr>
                <a:defRPr/>
              </a:pPr>
              <a:t>32</a:t>
            </a:fld>
            <a:endParaRPr lang="en-US" altLang="en-US">
              <a:solidFill>
                <a:prstClr val="black"/>
              </a:solidFill>
            </a:endParaRPr>
          </a:p>
        </p:txBody>
      </p:sp>
    </p:spTree>
    <p:extLst>
      <p:ext uri="{BB962C8B-B14F-4D97-AF65-F5344CB8AC3E}">
        <p14:creationId xmlns:p14="http://schemas.microsoft.com/office/powerpoint/2010/main" val="135727182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fontAlgn="base"/>
            <a:r>
              <a:rPr lang="en-GB" sz="1200" b="1" i="0" u="none" strike="noStrike" kern="1200" dirty="0">
                <a:solidFill>
                  <a:schemeClr val="tx1"/>
                </a:solidFill>
                <a:effectLst/>
                <a:latin typeface="Calibri Light"/>
                <a:cs typeface="Calibri Light"/>
              </a:rPr>
              <a:t>Answer:</a:t>
            </a:r>
            <a:r>
              <a:rPr lang="en-GB" sz="1200" b="1" i="0" u="none" strike="noStrike" kern="1200" baseline="0" dirty="0">
                <a:solidFill>
                  <a:schemeClr val="tx1"/>
                </a:solidFill>
                <a:effectLst/>
                <a:latin typeface="Calibri Light"/>
                <a:cs typeface="Calibri Light"/>
              </a:rPr>
              <a:t> A</a:t>
            </a:r>
            <a:endParaRPr lang="en-GB" sz="1200" b="1" i="0" u="none" strike="noStrike" kern="1200" dirty="0">
              <a:solidFill>
                <a:schemeClr val="tx1"/>
              </a:solidFill>
              <a:effectLst/>
              <a:latin typeface="Calibri Light"/>
              <a:cs typeface="Calibri Light"/>
            </a:endParaRPr>
          </a:p>
          <a:p>
            <a:pPr fontAlgn="base"/>
            <a:r>
              <a:rPr lang="en-GB" sz="1200" b="1" i="0" u="none" strike="noStrike" kern="1200" dirty="0">
                <a:solidFill>
                  <a:schemeClr val="tx1"/>
                </a:solidFill>
                <a:effectLst/>
                <a:latin typeface="Calibri Light"/>
                <a:cs typeface="Calibri Light"/>
              </a:rPr>
              <a:t>Developer Note: </a:t>
            </a:r>
            <a:r>
              <a:rPr lang="en-GB" sz="1200" u="none" dirty="0"/>
              <a:t>Design is showed above for reference.</a:t>
            </a:r>
            <a:r>
              <a:rPr lang="en-GB" dirty="0"/>
              <a:t> </a:t>
            </a:r>
            <a:endParaRPr lang="en-US" sz="1200" b="0" i="0" kern="1200" dirty="0">
              <a:solidFill>
                <a:schemeClr val="tx1"/>
              </a:solidFill>
              <a:effectLst/>
              <a:latin typeface="Calibri Light" panose="020F030202020403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u="none" dirty="0"/>
          </a:p>
          <a:p>
            <a:pPr marL="0" marR="0" indent="0" algn="l" defTabSz="914400" rtl="0" eaLnBrk="1" fontAlgn="auto" latinLnBrk="0" hangingPunct="1">
              <a:lnSpc>
                <a:spcPct val="100000"/>
              </a:lnSpc>
              <a:spcBef>
                <a:spcPts val="0"/>
              </a:spcBef>
              <a:spcAft>
                <a:spcPts val="0"/>
              </a:spcAft>
              <a:buClrTx/>
              <a:buSzTx/>
              <a:buFontTx/>
              <a:buNone/>
              <a:tabLst/>
              <a:defRPr/>
            </a:pPr>
            <a:r>
              <a:rPr lang="en-GB" b="1" dirty="0">
                <a:cs typeface="Calibri"/>
              </a:rPr>
              <a:t>Explanation</a:t>
            </a:r>
            <a:r>
              <a:rPr lang="en-GB" dirty="0">
                <a:cs typeface="Calibri"/>
              </a:rPr>
              <a:t>:</a:t>
            </a:r>
            <a:r>
              <a:rPr lang="en-US" dirty="0"/>
              <a:t>In the given query, first the sub-query </a:t>
            </a:r>
            <a:r>
              <a:rPr lang="en-US" dirty="0">
                <a:latin typeface="Courier New" pitchFamily="49" charset="0"/>
                <a:cs typeface="Courier New" pitchFamily="49" charset="0"/>
              </a:rPr>
              <a:t>‘select max(marks) from student</a:t>
            </a:r>
            <a:r>
              <a:rPr lang="en-US" dirty="0"/>
              <a:t>’ will be executed  that will provide the maximum score.  Followed by the outer query that will print all the student's information with maximum score.  Hence, the given query gives the information of students with maximum score</a:t>
            </a:r>
            <a:r>
              <a:rPr lang="en-US" sz="2800" dirty="0">
                <a:latin typeface="Arial" pitchFamily="34" charset="0"/>
                <a:cs typeface="Arial" pitchFamily="34" charset="0"/>
              </a:rPr>
              <a:t>.</a:t>
            </a:r>
            <a:r>
              <a:rPr lang="en-GB" b="0" dirty="0"/>
              <a:t>&lt;Continue&gt;</a:t>
            </a:r>
            <a:endParaRPr lang="en-GB" b="0" dirty="0">
              <a:cs typeface="Calibri"/>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b="1" dirty="0"/>
              <a:t>Correct feedback</a:t>
            </a:r>
            <a:r>
              <a:rPr lang="en-GB" dirty="0"/>
              <a:t>: That's right! </a:t>
            </a:r>
            <a:r>
              <a:rPr lang="en-US" dirty="0"/>
              <a:t>In the given query, first the sub-query </a:t>
            </a:r>
            <a:r>
              <a:rPr lang="en-US" dirty="0">
                <a:latin typeface="Courier New" pitchFamily="49" charset="0"/>
                <a:cs typeface="Courier New" pitchFamily="49" charset="0"/>
              </a:rPr>
              <a:t>‘select max(marks) from student</a:t>
            </a:r>
            <a:r>
              <a:rPr lang="en-US" dirty="0"/>
              <a:t>’ will be executed  that will provide the maximum score.  Followed by the outer query that will print all the student's information with maximum score.  Hence, the given query gives the information of students with maximum score.</a:t>
            </a:r>
            <a:r>
              <a:rPr lang="en-GB" dirty="0"/>
              <a:t>&lt;Get Going&gt; </a:t>
            </a:r>
            <a:endParaRPr lang="en-GB" dirty="0">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cs typeface="Calibri"/>
              </a:rPr>
              <a:t>Marks: 10</a:t>
            </a:r>
          </a:p>
        </p:txBody>
      </p:sp>
      <p:sp>
        <p:nvSpPr>
          <p:cNvPr id="4" name="Slide Number Placeholder 3"/>
          <p:cNvSpPr>
            <a:spLocks noGrp="1"/>
          </p:cNvSpPr>
          <p:nvPr>
            <p:ph type="sldNum" sz="quarter" idx="10"/>
          </p:nvPr>
        </p:nvSpPr>
        <p:spPr/>
        <p:txBody>
          <a:bodyPr/>
          <a:lstStyle/>
          <a:p>
            <a:pPr>
              <a:defRPr/>
            </a:pPr>
            <a:fld id="{6E921950-2BF0-480D-B0BE-C9DB8805419A}" type="slidenum">
              <a:rPr lang="en-US" altLang="en-US" smtClean="0"/>
              <a:pPr>
                <a:defRPr/>
              </a:pPr>
              <a:t>33</a:t>
            </a:fld>
            <a:endParaRPr lang="en-US" altLang="en-US"/>
          </a:p>
        </p:txBody>
      </p:sp>
    </p:spTree>
    <p:extLst>
      <p:ext uri="{BB962C8B-B14F-4D97-AF65-F5344CB8AC3E}">
        <p14:creationId xmlns:p14="http://schemas.microsoft.com/office/powerpoint/2010/main" val="312123993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fontAlgn="base"/>
            <a:r>
              <a:rPr lang="en-GB" sz="1200" b="1" i="0" u="none" strike="noStrike" kern="1200" dirty="0">
                <a:solidFill>
                  <a:schemeClr val="tx1"/>
                </a:solidFill>
                <a:effectLst/>
                <a:latin typeface="Calibri Light"/>
                <a:cs typeface="Calibri Light"/>
              </a:rPr>
              <a:t>Answer- B</a:t>
            </a:r>
          </a:p>
          <a:p>
            <a:pPr fontAlgn="base"/>
            <a:r>
              <a:rPr lang="en-GB" sz="1200" b="1" i="0" u="none" strike="noStrike" kern="1200" dirty="0">
                <a:solidFill>
                  <a:schemeClr val="tx1"/>
                </a:solidFill>
                <a:effectLst/>
                <a:latin typeface="Calibri Light"/>
                <a:cs typeface="Calibri Light"/>
              </a:rPr>
              <a:t>Developer Note: </a:t>
            </a:r>
            <a:r>
              <a:rPr lang="en-GB" sz="1200" u="none" dirty="0"/>
              <a:t>Design is showed above for reference.</a:t>
            </a:r>
            <a:r>
              <a:rPr lang="en-GB" dirty="0"/>
              <a:t> </a:t>
            </a:r>
            <a:r>
              <a:rPr lang="en-GB" sz="1200" u="none" dirty="0"/>
              <a:t> Please provide 2 attempts.</a:t>
            </a:r>
            <a:endParaRPr lang="en-US" sz="1200" b="0" i="0" kern="1200" dirty="0">
              <a:solidFill>
                <a:schemeClr val="tx1"/>
              </a:solidFill>
              <a:effectLst/>
              <a:latin typeface="Calibri Light" panose="020F030202020403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u="none" dirty="0"/>
          </a:p>
          <a:p>
            <a:pPr marL="0" marR="0" indent="0" algn="l" defTabSz="914400" rtl="0" eaLnBrk="1" fontAlgn="auto" latinLnBrk="0" hangingPunct="1">
              <a:lnSpc>
                <a:spcPct val="100000"/>
              </a:lnSpc>
              <a:spcBef>
                <a:spcPts val="0"/>
              </a:spcBef>
              <a:spcAft>
                <a:spcPts val="0"/>
              </a:spcAft>
              <a:buClrTx/>
              <a:buSzTx/>
              <a:buFontTx/>
              <a:buNone/>
              <a:tabLst/>
              <a:defRPr/>
            </a:pPr>
            <a:r>
              <a:rPr lang="en-GB" b="1" dirty="0"/>
              <a:t>1st attempt feedback: Try Again</a:t>
            </a:r>
            <a:r>
              <a:rPr lang="en-GB" b="0" dirty="0"/>
              <a:t>: That is not correct. </a:t>
            </a:r>
            <a:r>
              <a:rPr lang="en-US" sz="1200" dirty="0"/>
              <a:t>Sub-queries can fetch data from more than one table. Hence, the second statement is correct</a:t>
            </a:r>
            <a:r>
              <a:rPr lang="en-GB" b="0" dirty="0"/>
              <a:t>. &lt;Try</a:t>
            </a:r>
            <a:r>
              <a:rPr lang="en-GB" b="0" baseline="0" dirty="0"/>
              <a:t> Again</a:t>
            </a:r>
            <a:r>
              <a:rPr lang="en-GB" b="0" dirty="0"/>
              <a:t>&gt;</a:t>
            </a:r>
            <a:endParaRPr lang="en-US" b="0" dirty="0"/>
          </a:p>
          <a:p>
            <a:pPr>
              <a:lnSpc>
                <a:spcPct val="107000"/>
              </a:lnSpc>
            </a:pPr>
            <a:r>
              <a:rPr lang="en-GB" b="1" dirty="0"/>
              <a:t>2nd attempt feedback: Incorrect</a:t>
            </a:r>
            <a:r>
              <a:rPr lang="en-GB" dirty="0"/>
              <a:t>: The correct answer is: LEFT JOIN</a:t>
            </a:r>
            <a:endParaRPr lang="en-US" dirty="0">
              <a:cs typeface="Calibri"/>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b="1" dirty="0">
                <a:cs typeface="Calibri"/>
              </a:rPr>
              <a:t>Explanation</a:t>
            </a:r>
            <a:r>
              <a:rPr lang="en-GB" dirty="0">
                <a:cs typeface="Calibri"/>
              </a:rPr>
              <a:t>: </a:t>
            </a:r>
            <a:r>
              <a:rPr lang="en-US" b="1" dirty="0"/>
              <a:t>Excellent! You are right. </a:t>
            </a:r>
            <a:r>
              <a:rPr lang="en-US" sz="1200" dirty="0"/>
              <a:t>Sub-queries can fetch data from more than one table. Hence, the second statement is correct.</a:t>
            </a:r>
            <a:r>
              <a:rPr lang="en-GB" b="0" dirty="0"/>
              <a:t>&lt;Continue&gt;</a:t>
            </a:r>
            <a:endParaRPr lang="en-GB" b="0" dirty="0">
              <a:cs typeface="Calibri"/>
            </a:endParaRPr>
          </a:p>
          <a:p>
            <a:r>
              <a:rPr lang="en-GB" b="1" dirty="0"/>
              <a:t>Correct feedback</a:t>
            </a:r>
            <a:r>
              <a:rPr lang="en-GB" dirty="0"/>
              <a:t>: That's right! &lt;Get Going&gt; </a:t>
            </a:r>
            <a:endParaRPr lang="en-GB" dirty="0">
              <a:cs typeface="Calibri"/>
            </a:endParaRPr>
          </a:p>
          <a:p>
            <a:pPr>
              <a:defRPr/>
            </a:pPr>
            <a:r>
              <a:rPr lang="en-US" dirty="0">
                <a:cs typeface="Calibri"/>
              </a:rPr>
              <a:t>Marks: 10</a:t>
            </a:r>
          </a:p>
        </p:txBody>
      </p:sp>
      <p:sp>
        <p:nvSpPr>
          <p:cNvPr id="4" name="Slide Number Placeholder 3"/>
          <p:cNvSpPr>
            <a:spLocks noGrp="1"/>
          </p:cNvSpPr>
          <p:nvPr>
            <p:ph type="sldNum" sz="quarter" idx="10"/>
          </p:nvPr>
        </p:nvSpPr>
        <p:spPr/>
        <p:txBody>
          <a:bodyPr/>
          <a:lstStyle/>
          <a:p>
            <a:pPr>
              <a:defRPr/>
            </a:pPr>
            <a:fld id="{6E921950-2BF0-480D-B0BE-C9DB8805419A}" type="slidenum">
              <a:rPr lang="en-US" altLang="en-US" smtClean="0"/>
              <a:pPr>
                <a:defRPr/>
              </a:pPr>
              <a:t>34</a:t>
            </a:fld>
            <a:endParaRPr lang="en-US" altLang="en-US"/>
          </a:p>
        </p:txBody>
      </p:sp>
    </p:spTree>
    <p:extLst>
      <p:ext uri="{BB962C8B-B14F-4D97-AF65-F5344CB8AC3E}">
        <p14:creationId xmlns:p14="http://schemas.microsoft.com/office/powerpoint/2010/main" val="32014930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IN" sz="1800" b="1">
                <a:solidFill>
                  <a:srgbClr val="000000"/>
                </a:solidFill>
                <a:latin typeface="Arial"/>
                <a:cs typeface="Arial"/>
              </a:rPr>
              <a:t>Audio</a:t>
            </a:r>
            <a:r>
              <a:rPr lang="en-IN" sz="1800">
                <a:solidFill>
                  <a:srgbClr val="000000"/>
                </a:solidFill>
                <a:latin typeface="Arial"/>
                <a:cs typeface="Arial"/>
              </a:rPr>
              <a:t>-</a:t>
            </a:r>
            <a:r>
              <a:rPr lang="en-US" sz="1200" b="0" baseline="0">
                <a:solidFill>
                  <a:srgbClr val="000000"/>
                </a:solidFill>
                <a:latin typeface="Calibri" panose="020F0502020204030204"/>
                <a:cs typeface="Calibri"/>
              </a:rPr>
              <a:t> VO1-</a:t>
            </a:r>
            <a:r>
              <a:rPr lang="en-US"/>
              <a:t>Before we begin, let's pause to check your progress. </a:t>
            </a:r>
          </a:p>
          <a:p>
            <a:pPr marL="0" marR="0" indent="0" algn="l" defTabSz="914400" rtl="0" eaLnBrk="1" fontAlgn="base" latinLnBrk="0" hangingPunct="1">
              <a:lnSpc>
                <a:spcPct val="100000"/>
              </a:lnSpc>
              <a:spcBef>
                <a:spcPts val="0"/>
              </a:spcBef>
              <a:spcAft>
                <a:spcPts val="0"/>
              </a:spcAft>
              <a:buClrTx/>
              <a:buSzTx/>
              <a:buFontTx/>
              <a:buNone/>
              <a:tabLst/>
              <a:defRPr/>
            </a:pPr>
            <a:r>
              <a:rPr lang="en-US"/>
              <a:t>VO2-The completed topics are indicated by the highlighted rings. </a:t>
            </a:r>
          </a:p>
          <a:p>
            <a:pPr marL="0" marR="0" indent="0" algn="l" defTabSz="914400" rtl="0" eaLnBrk="1" fontAlgn="base" latinLnBrk="0" hangingPunct="1">
              <a:lnSpc>
                <a:spcPct val="100000"/>
              </a:lnSpc>
              <a:spcBef>
                <a:spcPts val="0"/>
              </a:spcBef>
              <a:spcAft>
                <a:spcPts val="0"/>
              </a:spcAft>
              <a:buClrTx/>
              <a:buSzTx/>
              <a:buFontTx/>
              <a:buNone/>
              <a:tabLst/>
              <a:defRPr/>
            </a:pPr>
            <a:r>
              <a:rPr lang="en-US"/>
              <a:t>VO3-The dolphin diving through the ring, represents the current topic. </a:t>
            </a:r>
          </a:p>
          <a:p>
            <a:pPr marL="0" marR="0" indent="0" algn="l" defTabSz="914400" rtl="0" eaLnBrk="1" fontAlgn="base" latinLnBrk="0" hangingPunct="1">
              <a:lnSpc>
                <a:spcPct val="100000"/>
              </a:lnSpc>
              <a:spcBef>
                <a:spcPts val="0"/>
              </a:spcBef>
              <a:spcAft>
                <a:spcPts val="0"/>
              </a:spcAft>
              <a:buClrTx/>
              <a:buSzTx/>
              <a:buFontTx/>
              <a:buNone/>
              <a:tabLst/>
              <a:defRPr/>
            </a:pPr>
            <a:r>
              <a:rPr lang="en-US"/>
              <a:t>VO4-Click on the shell displayed on screen to recollect the ground rules to navigate through the course, or</a:t>
            </a:r>
            <a:r>
              <a:rPr lang="en-US" baseline="0"/>
              <a:t> click on the topic to begin with your learning.</a:t>
            </a:r>
            <a:endParaRPr lang="en-US"/>
          </a:p>
          <a:p>
            <a:pPr fontAlgn="base"/>
            <a:endParaRPr lang="en-US" b="1">
              <a:solidFill>
                <a:srgbClr val="000000"/>
              </a:solidFill>
              <a:latin typeface="Calibri"/>
              <a:cs typeface="Calibri"/>
            </a:endParaRPr>
          </a:p>
          <a:p>
            <a:pPr algn="l" rtl="0" fontAlgn="base"/>
            <a:r>
              <a:rPr lang="en-US" sz="1800" b="1" i="0" u="none" strike="noStrike">
                <a:solidFill>
                  <a:srgbClr val="000000"/>
                </a:solidFill>
                <a:effectLst/>
                <a:latin typeface="Arial"/>
                <a:cs typeface="Arial"/>
              </a:rPr>
              <a:t>Developer notes- </a:t>
            </a:r>
            <a:r>
              <a:rPr lang="en-US" sz="1800" b="0" i="0" u="none" strike="noStrike">
                <a:solidFill>
                  <a:srgbClr val="000000"/>
                </a:solidFill>
                <a:effectLst/>
                <a:latin typeface="Arial"/>
                <a:cs typeface="Arial"/>
              </a:rPr>
              <a:t>Display the </a:t>
            </a:r>
            <a:r>
              <a:rPr lang="en-US" sz="1800" b="0" i="0" u="none" strike="noStrike" err="1">
                <a:solidFill>
                  <a:srgbClr val="000000"/>
                </a:solidFill>
                <a:effectLst/>
                <a:latin typeface="Arial"/>
                <a:cs typeface="Arial"/>
              </a:rPr>
              <a:t>bg</a:t>
            </a:r>
            <a:r>
              <a:rPr lang="en-US" sz="1800" b="0" i="0" u="none" strike="noStrike">
                <a:solidFill>
                  <a:srgbClr val="000000"/>
                </a:solidFill>
                <a:effectLst/>
                <a:latin typeface="Arial"/>
                <a:cs typeface="Arial"/>
              </a:rPr>
              <a:t> in sync with the audio. </a:t>
            </a:r>
            <a:r>
              <a:rPr lang="en-US" sz="1800" b="0" i="0">
                <a:solidFill>
                  <a:srgbClr val="444444"/>
                </a:solidFill>
                <a:effectLst/>
                <a:latin typeface="Arial"/>
                <a:cs typeface="Arial"/>
              </a:rPr>
              <a:t>​</a:t>
            </a:r>
            <a:endParaRPr lang="en-US" sz="2800" b="0" i="0">
              <a:solidFill>
                <a:srgbClr val="444444"/>
              </a:solidFill>
              <a:effectLst/>
              <a:latin typeface="Arial"/>
              <a:cs typeface="Arial"/>
            </a:endParaRPr>
          </a:p>
          <a:p>
            <a:pPr algn="l" rtl="0" fontAlgn="base"/>
            <a:r>
              <a:rPr lang="en-US" sz="1800" b="0" i="0" u="none" strike="noStrike">
                <a:solidFill>
                  <a:srgbClr val="000000"/>
                </a:solidFill>
                <a:effectLst/>
                <a:latin typeface="Arial"/>
                <a:cs typeface="Arial"/>
              </a:rPr>
              <a:t>When clicked on shell</a:t>
            </a:r>
            <a:r>
              <a:rPr lang="en-US" sz="1800" b="0" i="0" u="none" strike="noStrike" baseline="0">
                <a:solidFill>
                  <a:srgbClr val="000000"/>
                </a:solidFill>
                <a:effectLst/>
                <a:latin typeface="Arial"/>
                <a:cs typeface="Arial"/>
              </a:rPr>
              <a:t>, </a:t>
            </a:r>
            <a:r>
              <a:rPr lang="en-US" sz="1800" b="0" i="0" u="none" strike="noStrike">
                <a:solidFill>
                  <a:srgbClr val="000000"/>
                </a:solidFill>
                <a:effectLst/>
                <a:latin typeface="Arial"/>
                <a:cs typeface="Arial"/>
              </a:rPr>
              <a:t>show a slide layer with OST – ‘Rules’ and provide ‘NEXT’ button there.</a:t>
            </a:r>
          </a:p>
          <a:p>
            <a:pPr algn="l" rtl="0" fontAlgn="base"/>
            <a:r>
              <a:rPr lang="en-US" sz="1800" b="0" i="0" u="none" strike="noStrike">
                <a:solidFill>
                  <a:srgbClr val="000000"/>
                </a:solidFill>
                <a:effectLst/>
                <a:latin typeface="Arial"/>
                <a:cs typeface="Arial"/>
              </a:rPr>
              <a:t>With VO4, show</a:t>
            </a:r>
            <a:r>
              <a:rPr lang="en-US" sz="1800" b="0" i="0" u="none" strike="noStrike" baseline="0">
                <a:solidFill>
                  <a:srgbClr val="000000"/>
                </a:solidFill>
                <a:effectLst/>
                <a:latin typeface="Arial"/>
                <a:cs typeface="Arial"/>
              </a:rPr>
              <a:t> the click instruction-’Click on the shell to recollect the rules.’</a:t>
            </a:r>
            <a:r>
              <a:rPr lang="en-US" sz="1800" b="0" i="0">
                <a:solidFill>
                  <a:srgbClr val="444444"/>
                </a:solidFill>
                <a:effectLst/>
                <a:latin typeface="Arial"/>
                <a:cs typeface="Arial"/>
              </a:rPr>
              <a:t>​</a:t>
            </a:r>
            <a:endParaRPr lang="en-US" sz="2800" b="0" i="0">
              <a:solidFill>
                <a:srgbClr val="444444"/>
              </a:solidFill>
              <a:effectLst/>
              <a:latin typeface="Arial"/>
              <a:cs typeface="Arial"/>
            </a:endParaRPr>
          </a:p>
        </p:txBody>
      </p:sp>
      <p:sp>
        <p:nvSpPr>
          <p:cNvPr id="4" name="Slide Number Placeholder 3"/>
          <p:cNvSpPr>
            <a:spLocks noGrp="1"/>
          </p:cNvSpPr>
          <p:nvPr>
            <p:ph type="sldNum" sz="quarter" idx="10"/>
          </p:nvPr>
        </p:nvSpPr>
        <p:spPr/>
        <p:txBody>
          <a:bodyPr/>
          <a:lstStyle/>
          <a:p>
            <a:pPr>
              <a:defRPr/>
            </a:pPr>
            <a:fld id="{6E921950-2BF0-480D-B0BE-C9DB8805419A}" type="slidenum">
              <a:rPr lang="en-US" altLang="en-US" smtClean="0"/>
              <a:pPr>
                <a:defRPr/>
              </a:pPr>
              <a:t>3</a:t>
            </a:fld>
            <a:endParaRPr lang="en-US" altLang="en-US"/>
          </a:p>
        </p:txBody>
      </p:sp>
    </p:spTree>
    <p:extLst>
      <p:ext uri="{BB962C8B-B14F-4D97-AF65-F5344CB8AC3E}">
        <p14:creationId xmlns:p14="http://schemas.microsoft.com/office/powerpoint/2010/main" val="59100380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fontAlgn="base"/>
            <a:r>
              <a:rPr lang="en-GB" sz="1200" b="1" i="0" u="none" strike="noStrike" kern="1200" dirty="0">
                <a:solidFill>
                  <a:schemeClr val="tx1"/>
                </a:solidFill>
                <a:effectLst/>
                <a:latin typeface="Calibri Light"/>
                <a:cs typeface="Calibri Light"/>
              </a:rPr>
              <a:t>Answer- A</a:t>
            </a:r>
          </a:p>
          <a:p>
            <a:pPr fontAlgn="base"/>
            <a:r>
              <a:rPr lang="en-GB" sz="1200" b="1" i="0" u="none" strike="noStrike" kern="1200" dirty="0">
                <a:solidFill>
                  <a:schemeClr val="tx1"/>
                </a:solidFill>
                <a:effectLst/>
                <a:latin typeface="Calibri Light"/>
                <a:cs typeface="Calibri Light"/>
              </a:rPr>
              <a:t>Developer Note: </a:t>
            </a:r>
            <a:r>
              <a:rPr lang="en-GB" sz="1200" u="none" dirty="0"/>
              <a:t>Design is showed above for reference.</a:t>
            </a:r>
            <a:r>
              <a:rPr lang="en-GB" dirty="0"/>
              <a:t> </a:t>
            </a:r>
            <a:r>
              <a:rPr lang="en-GB" sz="1200" u="none" dirty="0"/>
              <a:t> Please provide 2 attempts.</a:t>
            </a:r>
            <a:endParaRPr lang="en-US" sz="1200" b="0" i="0" kern="1200" dirty="0">
              <a:solidFill>
                <a:schemeClr val="tx1"/>
              </a:solidFill>
              <a:effectLst/>
              <a:latin typeface="Calibri Light" panose="020F030202020403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u="none" dirty="0"/>
          </a:p>
          <a:p>
            <a:r>
              <a:rPr lang="en-GB" b="1" dirty="0"/>
              <a:t>1st attempt feedback: Try Again</a:t>
            </a:r>
            <a:r>
              <a:rPr lang="en-GB" b="0" dirty="0"/>
              <a:t>: That is not correct. Here is another chance, please try again. &lt;Try</a:t>
            </a:r>
            <a:r>
              <a:rPr lang="en-GB" b="0" baseline="0" dirty="0"/>
              <a:t> Again</a:t>
            </a:r>
            <a:r>
              <a:rPr lang="en-GB" b="0" dirty="0"/>
              <a:t>&gt;</a:t>
            </a:r>
            <a:endParaRPr lang="en-US" b="0" dirty="0"/>
          </a:p>
          <a:p>
            <a:pPr>
              <a:lnSpc>
                <a:spcPct val="107000"/>
              </a:lnSpc>
            </a:pPr>
            <a:r>
              <a:rPr lang="en-GB" b="1" dirty="0"/>
              <a:t>2nd attempt feedback: Incorrect</a:t>
            </a:r>
            <a:r>
              <a:rPr lang="en-GB" dirty="0"/>
              <a:t>: The correct answer is: True</a:t>
            </a:r>
            <a:endParaRPr lang="en-US" dirty="0">
              <a:cs typeface="Calibri"/>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b="1" dirty="0">
                <a:cs typeface="Calibri"/>
              </a:rPr>
              <a:t>Explanation</a:t>
            </a:r>
            <a:r>
              <a:rPr lang="en-GB" dirty="0">
                <a:cs typeface="Calibri"/>
              </a:rPr>
              <a:t>: </a:t>
            </a:r>
            <a:r>
              <a:rPr lang="en-US" b="1" dirty="0"/>
              <a:t>Excellent! You are right. </a:t>
            </a:r>
            <a:r>
              <a:rPr lang="en-US" sz="1200" dirty="0">
                <a:latin typeface="Arial" pitchFamily="34" charset="0"/>
                <a:ea typeface="+mn-lt"/>
                <a:cs typeface="Arial" pitchFamily="34" charset="0"/>
              </a:rPr>
              <a:t>The inner and outer queries in a sub-query does not return the same result. Sub-queries can be used with SELECT, INSERT, UPDATE, and DELETE statements. Hence, only the first statement is correct</a:t>
            </a:r>
            <a:r>
              <a:rPr lang="en-US" sz="1200" dirty="0">
                <a:ea typeface="+mn-lt"/>
                <a:cs typeface="+mn-lt"/>
              </a:rPr>
              <a:t>.</a:t>
            </a:r>
            <a:r>
              <a:rPr lang="en-GB" b="0" dirty="0"/>
              <a:t>&lt;Continue&gt;</a:t>
            </a:r>
            <a:endParaRPr lang="en-GB" b="0" dirty="0">
              <a:cs typeface="Calibri"/>
            </a:endParaRPr>
          </a:p>
          <a:p>
            <a:r>
              <a:rPr lang="en-GB" b="1" dirty="0"/>
              <a:t>Correct feedback</a:t>
            </a:r>
            <a:r>
              <a:rPr lang="en-GB" dirty="0"/>
              <a:t>: That's right! &lt;Get Going&gt; </a:t>
            </a:r>
            <a:endParaRPr lang="en-GB" dirty="0">
              <a:cs typeface="Calibri"/>
            </a:endParaRPr>
          </a:p>
          <a:p>
            <a:pPr>
              <a:defRPr/>
            </a:pPr>
            <a:r>
              <a:rPr lang="en-US" dirty="0">
                <a:cs typeface="Calibri"/>
              </a:rPr>
              <a:t>Marks: 10</a:t>
            </a:r>
          </a:p>
        </p:txBody>
      </p:sp>
      <p:sp>
        <p:nvSpPr>
          <p:cNvPr id="4" name="Slide Number Placeholder 3"/>
          <p:cNvSpPr>
            <a:spLocks noGrp="1"/>
          </p:cNvSpPr>
          <p:nvPr>
            <p:ph type="sldNum" sz="quarter" idx="10"/>
          </p:nvPr>
        </p:nvSpPr>
        <p:spPr/>
        <p:txBody>
          <a:bodyPr/>
          <a:lstStyle/>
          <a:p>
            <a:pPr>
              <a:defRPr/>
            </a:pPr>
            <a:fld id="{6E921950-2BF0-480D-B0BE-C9DB8805419A}" type="slidenum">
              <a:rPr lang="en-US" altLang="en-US" smtClean="0"/>
              <a:pPr>
                <a:defRPr/>
              </a:pPr>
              <a:t>35</a:t>
            </a:fld>
            <a:endParaRPr lang="en-US" altLang="en-US"/>
          </a:p>
        </p:txBody>
      </p:sp>
    </p:spTree>
    <p:extLst>
      <p:ext uri="{BB962C8B-B14F-4D97-AF65-F5344CB8AC3E}">
        <p14:creationId xmlns:p14="http://schemas.microsoft.com/office/powerpoint/2010/main" val="320149301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fontAlgn="base"/>
            <a:r>
              <a:rPr lang="en-GB" sz="1200" b="1" i="0" u="none" strike="noStrike" kern="1200">
                <a:solidFill>
                  <a:schemeClr val="tx1"/>
                </a:solidFill>
                <a:effectLst/>
                <a:latin typeface="Calibri Light"/>
                <a:cs typeface="Calibri Light"/>
              </a:rPr>
              <a:t>Answer-A</a:t>
            </a:r>
          </a:p>
          <a:p>
            <a:pPr fontAlgn="base"/>
            <a:r>
              <a:rPr lang="en-GB" sz="1200" b="1" i="0" u="none" strike="noStrike" kern="1200">
                <a:solidFill>
                  <a:schemeClr val="tx1"/>
                </a:solidFill>
                <a:effectLst/>
                <a:latin typeface="Calibri Light"/>
                <a:cs typeface="Calibri Light"/>
              </a:rPr>
              <a:t>Developer Note: </a:t>
            </a:r>
            <a:r>
              <a:rPr lang="en-GB" sz="1200" u="none"/>
              <a:t>Design is showed above for reference.</a:t>
            </a:r>
            <a:r>
              <a:rPr lang="en-GB"/>
              <a:t> </a:t>
            </a:r>
            <a:r>
              <a:rPr lang="en-GB" sz="1200" u="none"/>
              <a:t> Please provide 2 attempts.</a:t>
            </a:r>
            <a:endParaRPr lang="en-US" sz="1200" b="0" i="0" kern="1200">
              <a:solidFill>
                <a:schemeClr val="tx1"/>
              </a:solidFill>
              <a:effectLst/>
              <a:latin typeface="Calibri Light" panose="020F030202020403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u="none"/>
          </a:p>
          <a:p>
            <a:r>
              <a:rPr lang="en-GB" b="1"/>
              <a:t>1st attempt feedback: Try Again</a:t>
            </a:r>
            <a:r>
              <a:rPr lang="en-GB" b="0"/>
              <a:t>: That is not correct. Here is another chance, please try again. &lt;Try</a:t>
            </a:r>
            <a:r>
              <a:rPr lang="en-GB" b="0" baseline="0"/>
              <a:t> Again</a:t>
            </a:r>
            <a:r>
              <a:rPr lang="en-GB" b="0"/>
              <a:t>&gt;</a:t>
            </a:r>
            <a:endParaRPr lang="en-US" b="0"/>
          </a:p>
          <a:p>
            <a:pPr>
              <a:lnSpc>
                <a:spcPct val="107000"/>
              </a:lnSpc>
            </a:pPr>
            <a:r>
              <a:rPr lang="en-GB" b="1"/>
              <a:t>2nd attempt feedback: Incorrect</a:t>
            </a:r>
            <a:r>
              <a:rPr lang="en-GB"/>
              <a:t>: The correct answer is: SELECT</a:t>
            </a:r>
            <a:endParaRPr lang="en-US">
              <a:cs typeface="Calibri"/>
            </a:endParaRPr>
          </a:p>
          <a:p>
            <a:pPr marL="0" marR="0" indent="0" algn="l" defTabSz="914400" rtl="0" eaLnBrk="1" fontAlgn="auto" latinLnBrk="0" hangingPunct="1">
              <a:lnSpc>
                <a:spcPct val="107000"/>
              </a:lnSpc>
              <a:spcBef>
                <a:spcPts val="0"/>
              </a:spcBef>
              <a:spcAft>
                <a:spcPts val="0"/>
              </a:spcAft>
              <a:buClrTx/>
              <a:buSzTx/>
              <a:buFontTx/>
              <a:buNone/>
              <a:tabLst/>
              <a:defRPr/>
            </a:pPr>
            <a:r>
              <a:rPr lang="en-GB" b="1">
                <a:cs typeface="Calibri"/>
              </a:rPr>
              <a:t>Explanation</a:t>
            </a:r>
            <a:r>
              <a:rPr lang="en-GB">
                <a:cs typeface="Calibri"/>
              </a:rPr>
              <a:t>: </a:t>
            </a:r>
            <a:r>
              <a:rPr lang="en-US" b="1"/>
              <a:t>Excellent! You are right. </a:t>
            </a:r>
            <a:r>
              <a:rPr lang="en-US" sz="1200"/>
              <a:t>A sub-query is just like any other query which has to start with a SELECT clause. Hence, the answer is SELECT.</a:t>
            </a:r>
            <a:r>
              <a:rPr lang="en-GB"/>
              <a:t> </a:t>
            </a:r>
            <a:r>
              <a:rPr lang="en-GB" b="0"/>
              <a:t>&lt;Continue&gt;</a:t>
            </a:r>
            <a:endParaRPr lang="en-GB" b="0">
              <a:cs typeface="Calibri"/>
            </a:endParaRPr>
          </a:p>
          <a:p>
            <a:r>
              <a:rPr lang="en-GB" b="1"/>
              <a:t>Correct feedback</a:t>
            </a:r>
            <a:r>
              <a:rPr lang="en-GB"/>
              <a:t>: That's right! &lt;Get Going&gt; </a:t>
            </a:r>
            <a:endParaRPr lang="en-GB">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cs typeface="Calibri"/>
              </a:rPr>
              <a:t>Marks:10</a:t>
            </a:r>
          </a:p>
        </p:txBody>
      </p:sp>
      <p:sp>
        <p:nvSpPr>
          <p:cNvPr id="4" name="Slide Number Placeholder 3"/>
          <p:cNvSpPr>
            <a:spLocks noGrp="1"/>
          </p:cNvSpPr>
          <p:nvPr>
            <p:ph type="sldNum" sz="quarter" idx="10"/>
          </p:nvPr>
        </p:nvSpPr>
        <p:spPr/>
        <p:txBody>
          <a:bodyPr/>
          <a:lstStyle/>
          <a:p>
            <a:pPr>
              <a:defRPr/>
            </a:pPr>
            <a:fld id="{6E921950-2BF0-480D-B0BE-C9DB8805419A}" type="slidenum">
              <a:rPr lang="en-US" altLang="en-US" smtClean="0"/>
              <a:pPr>
                <a:defRPr/>
              </a:pPr>
              <a:t>36</a:t>
            </a:fld>
            <a:endParaRPr lang="en-US" altLang="en-US"/>
          </a:p>
        </p:txBody>
      </p:sp>
    </p:spTree>
    <p:extLst>
      <p:ext uri="{BB962C8B-B14F-4D97-AF65-F5344CB8AC3E}">
        <p14:creationId xmlns:p14="http://schemas.microsoft.com/office/powerpoint/2010/main" val="320149301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GB" sz="1200" b="1" i="0" u="none" strike="noStrike" kern="1200" dirty="0">
                <a:solidFill>
                  <a:schemeClr val="tx1"/>
                </a:solidFill>
                <a:effectLst/>
                <a:latin typeface="Calibri Light"/>
                <a:cs typeface="Calibri Light"/>
              </a:rPr>
              <a:t>Answer- </a:t>
            </a:r>
            <a:r>
              <a:rPr lang="en-US" sz="1200" b="0" dirty="0">
                <a:latin typeface="Arial" pitchFamily="34" charset="0"/>
                <a:cs typeface="Arial" pitchFamily="34" charset="0"/>
              </a:rPr>
              <a:t>To select rows from a table with a condition that depends on the data from the same or different table. </a:t>
            </a:r>
          </a:p>
          <a:p>
            <a:pPr fontAlgn="base"/>
            <a:endParaRPr lang="en-GB" sz="1200" b="1" i="0" u="none" strike="noStrike" kern="1200" dirty="0">
              <a:solidFill>
                <a:schemeClr val="tx1"/>
              </a:solidFill>
              <a:effectLst/>
              <a:latin typeface="Calibri Light"/>
              <a:cs typeface="Calibri Light"/>
            </a:endParaRPr>
          </a:p>
          <a:p>
            <a:pPr fontAlgn="base"/>
            <a:r>
              <a:rPr lang="en-GB" sz="1200" b="1" i="0" u="none" strike="noStrike" kern="1200" dirty="0">
                <a:solidFill>
                  <a:schemeClr val="tx1"/>
                </a:solidFill>
                <a:effectLst/>
                <a:latin typeface="Calibri Light"/>
                <a:cs typeface="Calibri Light"/>
              </a:rPr>
              <a:t>Developer Note: </a:t>
            </a:r>
            <a:r>
              <a:rPr lang="en-GB" sz="1200" u="none" dirty="0"/>
              <a:t>Design is showed above for reference.</a:t>
            </a:r>
            <a:r>
              <a:rPr lang="en-GB" dirty="0"/>
              <a:t> </a:t>
            </a:r>
            <a:r>
              <a:rPr lang="en-GB" sz="1200" u="none" dirty="0"/>
              <a:t> Please provide 2 attempts.</a:t>
            </a:r>
            <a:endParaRPr lang="en-US" sz="1200" b="0" i="0" kern="1200" dirty="0">
              <a:solidFill>
                <a:schemeClr val="tx1"/>
              </a:solidFill>
              <a:effectLst/>
              <a:latin typeface="Calibri Light" panose="020F030202020403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u="none" dirty="0"/>
          </a:p>
          <a:p>
            <a:r>
              <a:rPr lang="en-GB" b="1" dirty="0"/>
              <a:t>1st attempt feedback: Try Again</a:t>
            </a:r>
            <a:r>
              <a:rPr lang="en-GB" b="0" dirty="0"/>
              <a:t>: That is not correct. Here is another chance, please try again. &lt;Try</a:t>
            </a:r>
            <a:r>
              <a:rPr lang="en-GB" b="0" baseline="0" dirty="0"/>
              <a:t> Again</a:t>
            </a:r>
            <a:r>
              <a:rPr lang="en-GB" b="0" dirty="0"/>
              <a:t>&gt;</a:t>
            </a:r>
            <a:endParaRPr lang="en-US" b="0" dirty="0"/>
          </a:p>
          <a:p>
            <a:pPr marL="0" marR="0" lvl="0" indent="0" algn="l" defTabSz="914400" rtl="0" eaLnBrk="1" fontAlgn="auto" latinLnBrk="0" hangingPunct="1">
              <a:lnSpc>
                <a:spcPct val="107000"/>
              </a:lnSpc>
              <a:spcBef>
                <a:spcPts val="0"/>
              </a:spcBef>
              <a:spcAft>
                <a:spcPts val="0"/>
              </a:spcAft>
              <a:buClrTx/>
              <a:buSzTx/>
              <a:buFont typeface="+mj-lt"/>
              <a:buNone/>
              <a:tabLst/>
              <a:defRPr/>
            </a:pPr>
            <a:r>
              <a:rPr lang="en-GB" b="1" dirty="0"/>
              <a:t>2nd attempt feedback: Incorrect</a:t>
            </a:r>
            <a:r>
              <a:rPr lang="en-GB" dirty="0"/>
              <a:t>: The correct answer is:</a:t>
            </a:r>
            <a:r>
              <a:rPr lang="en-GB" baseline="0" dirty="0"/>
              <a:t> </a:t>
            </a:r>
            <a:r>
              <a:rPr lang="en-US" sz="1200" b="0" dirty="0">
                <a:latin typeface="Arial" pitchFamily="34" charset="0"/>
                <a:cs typeface="Arial" pitchFamily="34" charset="0"/>
              </a:rPr>
              <a:t>To select rows from a table with a condition that depends on the data from the same or different table. </a:t>
            </a:r>
            <a:endParaRPr lang="en-US" sz="1200" b="0" dirty="0">
              <a:effectLst/>
              <a:latin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0"/>
              </a:spcAft>
              <a:buClrTx/>
              <a:buSzTx/>
              <a:buFont typeface="+mj-lt"/>
              <a:buNone/>
              <a:tabLst/>
              <a:defRPr/>
            </a:pPr>
            <a:r>
              <a:rPr lang="en-GB" b="1" dirty="0">
                <a:cs typeface="Calibri"/>
              </a:rPr>
              <a:t>Explanation</a:t>
            </a:r>
            <a:r>
              <a:rPr lang="en-GB" dirty="0">
                <a:cs typeface="Calibri"/>
              </a:rPr>
              <a:t>: </a:t>
            </a:r>
            <a:r>
              <a:rPr lang="en-US" sz="1200" dirty="0">
                <a:latin typeface="Arial" pitchFamily="34" charset="0"/>
                <a:cs typeface="Arial" pitchFamily="34" charset="0"/>
              </a:rPr>
              <a:t>Sub-query is a query placed within another query, with the result of the outer query depending on the sub-query. It is mostly useful when we need to select rows from a table with a condition that depends on the data from the same or different table. </a:t>
            </a:r>
            <a:r>
              <a:rPr lang="en-GB" b="0" dirty="0"/>
              <a:t>&lt;Continue&gt;</a:t>
            </a:r>
            <a:endParaRPr lang="en-GB" b="0" dirty="0">
              <a:cs typeface="Calibri"/>
            </a:endParaRPr>
          </a:p>
          <a:p>
            <a:r>
              <a:rPr lang="en-GB" b="1" dirty="0"/>
              <a:t>Correct feedback</a:t>
            </a:r>
            <a:r>
              <a:rPr lang="en-GB" dirty="0"/>
              <a:t>: That's right! &lt;Get Going&gt; </a:t>
            </a:r>
            <a:endParaRPr lang="en-GB" dirty="0">
              <a:cs typeface="Calibri"/>
            </a:endParaRPr>
          </a:p>
          <a:p>
            <a:pPr>
              <a:defRPr/>
            </a:pPr>
            <a:r>
              <a:rPr lang="en-US" dirty="0">
                <a:cs typeface="Calibri"/>
              </a:rPr>
              <a:t>Marks: 10</a:t>
            </a:r>
          </a:p>
        </p:txBody>
      </p:sp>
      <p:sp>
        <p:nvSpPr>
          <p:cNvPr id="4" name="Slide Number Placeholder 3"/>
          <p:cNvSpPr>
            <a:spLocks noGrp="1"/>
          </p:cNvSpPr>
          <p:nvPr>
            <p:ph type="sldNum" sz="quarter" idx="10"/>
          </p:nvPr>
        </p:nvSpPr>
        <p:spPr/>
        <p:txBody>
          <a:bodyPr/>
          <a:lstStyle/>
          <a:p>
            <a:pPr>
              <a:defRPr/>
            </a:pPr>
            <a:fld id="{6E921950-2BF0-480D-B0BE-C9DB8805419A}" type="slidenum">
              <a:rPr lang="en-US" altLang="en-US" smtClean="0"/>
              <a:pPr>
                <a:defRPr/>
              </a:pPr>
              <a:t>37</a:t>
            </a:fld>
            <a:endParaRPr lang="en-US" altLang="en-US"/>
          </a:p>
        </p:txBody>
      </p:sp>
    </p:spTree>
    <p:extLst>
      <p:ext uri="{BB962C8B-B14F-4D97-AF65-F5344CB8AC3E}">
        <p14:creationId xmlns:p14="http://schemas.microsoft.com/office/powerpoint/2010/main" val="320149301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a:t>Audio – for high score (more than 90%): </a:t>
            </a:r>
            <a:r>
              <a:rPr lang="en-US"/>
              <a:t>Congratulations!!! You’ve completed this topic successfully. Kindly hit the close button on your window or click the EXIT button on the screen to safely </a:t>
            </a:r>
            <a:r>
              <a:rPr lang="en-US" b="0"/>
              <a:t>exit this topic. You are also provided with revisit topic option to revise the concepts at your convenience. Thank you! See you in the next topic. </a:t>
            </a:r>
          </a:p>
          <a:p>
            <a:endParaRPr lang="en-US"/>
          </a:p>
          <a:p>
            <a:r>
              <a:rPr lang="en-US"/>
              <a:t> </a:t>
            </a:r>
            <a:endParaRPr lang="en-US">
              <a:cs typeface="Calibri"/>
            </a:endParaRPr>
          </a:p>
          <a:p>
            <a:r>
              <a:rPr lang="en-US" b="1"/>
              <a:t>Developers Notes: </a:t>
            </a:r>
            <a:r>
              <a:rPr lang="en-US"/>
              <a:t>The final assessment, the marks will reveal in the end as shown on the screen. On every correct answer, learner will get marks. </a:t>
            </a:r>
            <a:endParaRPr lang="en-US" strike="sngStrike"/>
          </a:p>
          <a:p>
            <a:r>
              <a:rPr lang="en-US"/>
              <a:t> </a:t>
            </a:r>
            <a:endParaRPr lang="en-US">
              <a:cs typeface="Calibri"/>
            </a:endParaRPr>
          </a:p>
          <a:p>
            <a:r>
              <a:rPr lang="en-US" b="1"/>
              <a:t>GD notes:</a:t>
            </a:r>
            <a:r>
              <a:rPr lang="en-US"/>
              <a:t> Need image similar to the image pace on screen, or just clean it, this image is free on the web. </a:t>
            </a:r>
            <a:endParaRPr lang="en-US">
              <a:cs typeface="Calibri"/>
            </a:endParaRPr>
          </a:p>
          <a:p>
            <a:endParaRPr lang="en-US"/>
          </a:p>
          <a:p>
            <a:endParaRPr lang="en-US"/>
          </a:p>
          <a:p>
            <a:endParaRPr lang="en-US">
              <a:cs typeface="Calibri"/>
            </a:endParaRPr>
          </a:p>
          <a:p>
            <a:endParaRPr lang="en-IN"/>
          </a:p>
        </p:txBody>
      </p:sp>
      <p:sp>
        <p:nvSpPr>
          <p:cNvPr id="4" name="Slide Number Placeholder 3"/>
          <p:cNvSpPr>
            <a:spLocks noGrp="1"/>
          </p:cNvSpPr>
          <p:nvPr>
            <p:ph type="sldNum" sz="quarter" idx="10"/>
          </p:nvPr>
        </p:nvSpPr>
        <p:spPr/>
        <p:txBody>
          <a:bodyPr/>
          <a:lstStyle/>
          <a:p>
            <a:pPr>
              <a:defRPr/>
            </a:pPr>
            <a:fld id="{6E921950-2BF0-480D-B0BE-C9DB8805419A}" type="slidenum">
              <a:rPr lang="en-US" altLang="en-US" smtClean="0">
                <a:solidFill>
                  <a:prstClr val="black"/>
                </a:solidFill>
              </a:rPr>
              <a:pPr>
                <a:defRPr/>
              </a:pPr>
              <a:t>38</a:t>
            </a:fld>
            <a:endParaRPr lang="en-US" altLang="en-US">
              <a:solidFill>
                <a:prstClr val="black"/>
              </a:solidFill>
            </a:endParaRPr>
          </a:p>
        </p:txBody>
      </p:sp>
    </p:spTree>
    <p:extLst>
      <p:ext uri="{BB962C8B-B14F-4D97-AF65-F5344CB8AC3E}">
        <p14:creationId xmlns:p14="http://schemas.microsoft.com/office/powerpoint/2010/main" val="135727182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a:latin typeface="Calibri Light"/>
                <a:cs typeface="Calibri Light"/>
              </a:rPr>
              <a:t>Audio – for low score (less than 90%): </a:t>
            </a:r>
            <a:endParaRPr lang="en-US" sz="1200">
              <a:solidFill>
                <a:schemeClr val="tx1"/>
              </a:solidFill>
              <a:latin typeface="Arial"/>
              <a:cs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solidFill>
                <a:schemeClr val="tx1"/>
              </a:solidFill>
              <a:latin typeface="Arial" pitchFamily="34" charset="0"/>
              <a:cs typeface="Arial" pitchFamily="34" charset="0"/>
            </a:endParaRPr>
          </a:p>
          <a:p>
            <a:pPr>
              <a:defRPr/>
            </a:pPr>
            <a:r>
              <a:rPr lang="en-US">
                <a:solidFill>
                  <a:schemeClr val="tx1"/>
                </a:solidFill>
                <a:latin typeface="Calibri Light"/>
                <a:cs typeface="Calibri Light"/>
              </a:rPr>
              <a:t>Oh </a:t>
            </a:r>
            <a:r>
              <a:rPr lang="en-US" err="1">
                <a:solidFill>
                  <a:schemeClr val="tx1"/>
                </a:solidFill>
                <a:latin typeface="Calibri Light"/>
                <a:cs typeface="Calibri Light"/>
              </a:rPr>
              <a:t>oh</a:t>
            </a:r>
            <a:r>
              <a:rPr lang="en-US">
                <a:solidFill>
                  <a:schemeClr val="tx1"/>
                </a:solidFill>
                <a:latin typeface="Calibri Light"/>
                <a:cs typeface="Calibri Light"/>
              </a:rPr>
              <a:t>! Score</a:t>
            </a:r>
            <a:r>
              <a:rPr lang="en-US" b="1">
                <a:solidFill>
                  <a:schemeClr val="tx1"/>
                </a:solidFill>
                <a:latin typeface="Calibri Light"/>
                <a:cs typeface="Calibri Light"/>
              </a:rPr>
              <a:t>d</a:t>
            </a:r>
            <a:r>
              <a:rPr lang="en-US">
                <a:solidFill>
                  <a:schemeClr val="tx1"/>
                </a:solidFill>
                <a:latin typeface="Calibri Light"/>
                <a:cs typeface="Calibri Light"/>
              </a:rPr>
              <a:t> less? Not to worry. We recommend you to revisit this topic and retake all the questions to score better and complete it successfully. Good luck!​</a:t>
            </a:r>
            <a:endParaRPr lang="en-US" b="1">
              <a:solidFill>
                <a:schemeClr val="tx1"/>
              </a:solidFill>
              <a:latin typeface="Calibri Light"/>
              <a:cs typeface="Calibri Light"/>
            </a:endParaRPr>
          </a:p>
          <a:p>
            <a:r>
              <a:rPr lang="en-US">
                <a:latin typeface="Calibri Light"/>
                <a:cs typeface="Calibri Light"/>
              </a:rPr>
              <a:t> </a:t>
            </a:r>
          </a:p>
          <a:p>
            <a:r>
              <a:rPr lang="en-US" b="1">
                <a:latin typeface="Calibri Light"/>
                <a:cs typeface="Calibri Light"/>
              </a:rPr>
              <a:t>Developers Notes: </a:t>
            </a:r>
            <a:r>
              <a:rPr lang="en-US">
                <a:latin typeface="Calibri Light"/>
                <a:cs typeface="Calibri Light"/>
              </a:rPr>
              <a:t>The final assessment, the marks will reveal in the end as shown on the screen. </a:t>
            </a:r>
          </a:p>
          <a:p>
            <a:r>
              <a:rPr lang="en-US"/>
              <a:t>On every correct answer, learner will get marks.  </a:t>
            </a:r>
            <a:r>
              <a:rPr lang="en-US" strike="sngStrike">
                <a:latin typeface="Calibri Light"/>
                <a:cs typeface="Calibri Light"/>
              </a:rPr>
              <a:t> </a:t>
            </a:r>
          </a:p>
          <a:p>
            <a:r>
              <a:rPr lang="en-US" b="1"/>
              <a:t>GD notes:</a:t>
            </a:r>
            <a:r>
              <a:rPr lang="en-US"/>
              <a:t> Need image similar to the image pace on screen, or just clean it, this image is free on the web. </a:t>
            </a:r>
            <a:endParaRPr lang="en-US">
              <a:cs typeface="Calibri"/>
            </a:endParaRPr>
          </a:p>
          <a:p>
            <a:endParaRPr lang="en-US">
              <a:solidFill>
                <a:srgbClr val="000000"/>
              </a:solidFill>
              <a:latin typeface="Calibri Light"/>
              <a:cs typeface="Calibri Light"/>
            </a:endParaRPr>
          </a:p>
          <a:p>
            <a:endParaRPr lang="en-IN">
              <a:latin typeface="Calibri Light"/>
              <a:cs typeface="Calibri Light"/>
            </a:endParaRPr>
          </a:p>
          <a:p>
            <a:endParaRPr lang="en-IN"/>
          </a:p>
        </p:txBody>
      </p:sp>
      <p:sp>
        <p:nvSpPr>
          <p:cNvPr id="4" name="Slide Number Placeholder 3"/>
          <p:cNvSpPr>
            <a:spLocks noGrp="1"/>
          </p:cNvSpPr>
          <p:nvPr>
            <p:ph type="sldNum" sz="quarter" idx="10"/>
          </p:nvPr>
        </p:nvSpPr>
        <p:spPr/>
        <p:txBody>
          <a:bodyPr/>
          <a:lstStyle/>
          <a:p>
            <a:pPr>
              <a:defRPr/>
            </a:pPr>
            <a:fld id="{6E921950-2BF0-480D-B0BE-C9DB8805419A}" type="slidenum">
              <a:rPr lang="en-US" altLang="en-US" smtClean="0">
                <a:solidFill>
                  <a:prstClr val="black"/>
                </a:solidFill>
              </a:rPr>
              <a:pPr>
                <a:defRPr/>
              </a:pPr>
              <a:t>39</a:t>
            </a:fld>
            <a:endParaRPr lang="en-US" altLang="en-US">
              <a:solidFill>
                <a:prstClr val="black"/>
              </a:solidFill>
            </a:endParaRPr>
          </a:p>
        </p:txBody>
      </p:sp>
    </p:spTree>
    <p:extLst>
      <p:ext uri="{BB962C8B-B14F-4D97-AF65-F5344CB8AC3E}">
        <p14:creationId xmlns:p14="http://schemas.microsoft.com/office/powerpoint/2010/main" val="13572718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algn="l" rtl="0" fontAlgn="base"/>
            <a:r>
              <a:rPr lang="en-US" sz="1200" b="1">
                <a:solidFill>
                  <a:srgbClr val="FFFFFF"/>
                </a:solidFill>
                <a:latin typeface="Calibri Light" panose="020F0302020204030204" pitchFamily="34" charset="0"/>
              </a:rPr>
              <a:t>NO AUDIO</a:t>
            </a:r>
            <a:endParaRPr lang="en-US" sz="1200">
              <a:solidFill>
                <a:srgbClr val="FFFFFF"/>
              </a:solidFill>
              <a:latin typeface="Calibri Light" panose="020F0302020204030204" pitchFamily="34" charset="0"/>
            </a:endParaRPr>
          </a:p>
          <a:p>
            <a:pPr algn="l" rtl="0" fontAlgn="base"/>
            <a:endParaRPr lang="en-US" sz="1200">
              <a:solidFill>
                <a:srgbClr val="FFFFFF"/>
              </a:solidFill>
              <a:latin typeface="Calibri Light"/>
              <a:cs typeface="Calibri Light"/>
            </a:endParaRPr>
          </a:p>
        </p:txBody>
      </p:sp>
      <p:sp>
        <p:nvSpPr>
          <p:cNvPr id="4" name="Slide Number Placeholder 3"/>
          <p:cNvSpPr>
            <a:spLocks noGrp="1"/>
          </p:cNvSpPr>
          <p:nvPr>
            <p:ph type="sldNum" sz="quarter" idx="10"/>
          </p:nvPr>
        </p:nvSpPr>
        <p:spPr/>
        <p:txBody>
          <a:bodyPr/>
          <a:lstStyle/>
          <a:p>
            <a:pPr>
              <a:defRPr/>
            </a:pPr>
            <a:fld id="{6E921950-2BF0-480D-B0BE-C9DB8805419A}" type="slidenum">
              <a:rPr lang="en-US" altLang="en-US" smtClean="0"/>
              <a:pPr>
                <a:defRPr/>
              </a:pPr>
              <a:t>4</a:t>
            </a:fld>
            <a:endParaRPr lang="en-US" altLang="en-US"/>
          </a:p>
        </p:txBody>
      </p:sp>
    </p:spTree>
    <p:extLst>
      <p:ext uri="{BB962C8B-B14F-4D97-AF65-F5344CB8AC3E}">
        <p14:creationId xmlns:p14="http://schemas.microsoft.com/office/powerpoint/2010/main" val="31480071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IN" b="1" dirty="0"/>
              <a:t>Audio</a:t>
            </a:r>
            <a:r>
              <a:rPr lang="en-IN" dirty="0"/>
              <a:t>: </a:t>
            </a:r>
            <a:r>
              <a:rPr lang="en-US" sz="1200" dirty="0">
                <a:cs typeface="Arial"/>
              </a:rPr>
              <a:t>By the end of this topic, you will be able to:</a:t>
            </a:r>
          </a:p>
          <a:p>
            <a:pPr>
              <a:buFont typeface="Arial" pitchFamily="34" charset="0"/>
              <a:buChar char="•"/>
            </a:pPr>
            <a:r>
              <a:rPr lang="en-US" sz="1200" dirty="0">
                <a:cs typeface="Arial"/>
              </a:rPr>
              <a:t> Define sub-query and its types in SQL</a:t>
            </a:r>
          </a:p>
          <a:p>
            <a:pPr>
              <a:buFont typeface="Arial" pitchFamily="34" charset="0"/>
              <a:buChar char="•"/>
            </a:pPr>
            <a:r>
              <a:rPr lang="en-US" sz="1200" dirty="0">
                <a:cs typeface="Arial"/>
              </a:rPr>
              <a:t> Explain sub-queries with SELECT statement</a:t>
            </a:r>
          </a:p>
          <a:p>
            <a:pPr>
              <a:buFont typeface="Arial" pitchFamily="34" charset="0"/>
              <a:buChar char="•"/>
            </a:pPr>
            <a:r>
              <a:rPr lang="en-US" sz="1200" dirty="0">
                <a:cs typeface="Arial"/>
              </a:rPr>
              <a:t> Explain sub-queries with INSERT statement</a:t>
            </a:r>
          </a:p>
          <a:p>
            <a:pPr>
              <a:buFont typeface="Arial" pitchFamily="34" charset="0"/>
              <a:buChar char="•"/>
            </a:pPr>
            <a:r>
              <a:rPr lang="en-US" sz="1200" dirty="0">
                <a:cs typeface="Arial"/>
              </a:rPr>
              <a:t> Explain sub-queries with UPDATE statement, and finally</a:t>
            </a:r>
          </a:p>
          <a:p>
            <a:pPr>
              <a:buFont typeface="Arial" pitchFamily="34" charset="0"/>
              <a:buChar char="•"/>
            </a:pPr>
            <a:r>
              <a:rPr lang="en-US" sz="1200" dirty="0">
                <a:cs typeface="Arial"/>
              </a:rPr>
              <a:t> Explain sub-queries with DELETE statement.</a:t>
            </a:r>
            <a:endParaRPr lang="en-IN" sz="1200" dirty="0">
              <a:cs typeface="Arial"/>
            </a:endParaRPr>
          </a:p>
          <a:p>
            <a:pPr marL="0" indent="0">
              <a:buFont typeface="Arial" panose="020B0604020202020204" pitchFamily="34" charset="0"/>
              <a:buNone/>
            </a:pPr>
            <a:endParaRPr lang="en-US" sz="1200" b="0" dirty="0">
              <a:latin typeface="Arial" panose="020B0604020202020204" pitchFamily="34" charset="0"/>
              <a:cs typeface="Arial" panose="020B0604020202020204" pitchFamily="34" charset="0"/>
            </a:endParaRPr>
          </a:p>
          <a:p>
            <a:pPr marL="0" indent="0">
              <a:buFont typeface="Arial" panose="020B0604020202020204" pitchFamily="34" charset="0"/>
              <a:buNone/>
            </a:pPr>
            <a:r>
              <a:rPr lang="en-IN" sz="1200" b="1" dirty="0"/>
              <a:t>Developer Notes</a:t>
            </a:r>
            <a:r>
              <a:rPr lang="en-IN" sz="1200" dirty="0"/>
              <a:t>: Don’t provide </a:t>
            </a:r>
            <a:r>
              <a:rPr lang="en-IN" sz="1200" b="1" dirty="0"/>
              <a:t>NEXT</a:t>
            </a:r>
            <a:r>
              <a:rPr lang="en-IN" sz="1200" dirty="0"/>
              <a:t> &amp; </a:t>
            </a:r>
            <a:r>
              <a:rPr lang="en-IN" sz="1200" b="1" dirty="0"/>
              <a:t>PREV</a:t>
            </a:r>
            <a:r>
              <a:rPr lang="en-IN" sz="1200" dirty="0"/>
              <a:t> buttons on player. Display the tag line in the OST when the audio begins reading. Also display the OST one by one in sync with the audio. Every section will have to begin with this screen highlighting and unlocking the respective objective for the learner to access that particular section.</a:t>
            </a:r>
            <a:endParaRPr lang="en-IN" sz="1200" dirty="0">
              <a:cs typeface="Calibri"/>
            </a:endParaRPr>
          </a:p>
          <a:p>
            <a:endParaRPr lang="en-IN" sz="1200" dirty="0">
              <a:cs typeface="Calibri"/>
            </a:endParaRPr>
          </a:p>
          <a:p>
            <a:r>
              <a:rPr lang="en-IN" sz="1200" b="1" dirty="0"/>
              <a:t>GD Note</a:t>
            </a:r>
            <a:r>
              <a:rPr lang="en-IN" sz="1200" dirty="0"/>
              <a:t>: 1) Need </a:t>
            </a:r>
            <a:r>
              <a:rPr lang="en-IN" sz="1200" dirty="0">
                <a:sym typeface="Wingdings" panose="05000000000000000000" pitchFamily="2" charset="2"/>
              </a:rPr>
              <a:t> abstract image for BG. Locked and unlocked icons also needed.</a:t>
            </a:r>
            <a:endParaRPr lang="en-IN" sz="1200" dirty="0"/>
          </a:p>
          <a:p>
            <a:endParaRPr lang="en-IN" dirty="0"/>
          </a:p>
        </p:txBody>
      </p:sp>
      <p:sp>
        <p:nvSpPr>
          <p:cNvPr id="4" name="Slide Number Placeholder 3"/>
          <p:cNvSpPr>
            <a:spLocks noGrp="1"/>
          </p:cNvSpPr>
          <p:nvPr>
            <p:ph type="sldNum" sz="quarter" idx="10"/>
          </p:nvPr>
        </p:nvSpPr>
        <p:spPr/>
        <p:txBody>
          <a:bodyPr/>
          <a:lstStyle/>
          <a:p>
            <a:pPr>
              <a:defRPr/>
            </a:pPr>
            <a:fld id="{6E921950-2BF0-480D-B0BE-C9DB8805419A}" type="slidenum">
              <a:rPr lang="en-US" altLang="en-US" smtClean="0"/>
              <a:pPr>
                <a:defRPr/>
              </a:pPr>
              <a:t>5</a:t>
            </a:fld>
            <a:endParaRPr lang="en-US" altLang="en-US"/>
          </a:p>
        </p:txBody>
      </p:sp>
    </p:spTree>
    <p:extLst>
      <p:ext uri="{BB962C8B-B14F-4D97-AF65-F5344CB8AC3E}">
        <p14:creationId xmlns:p14="http://schemas.microsoft.com/office/powerpoint/2010/main" val="9789907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normAutofit/>
          </a:bodyPr>
          <a:lstStyle/>
          <a:p>
            <a:r>
              <a:rPr lang="en-US" b="1">
                <a:solidFill>
                  <a:schemeClr val="tx1"/>
                </a:solidFill>
                <a:latin typeface="Arial"/>
                <a:cs typeface="Arial"/>
              </a:rPr>
              <a:t>Audio</a:t>
            </a:r>
            <a:endParaRPr lang="en-US" b="1">
              <a:solidFill>
                <a:schemeClr val="tx1"/>
              </a:solidFill>
              <a:latin typeface="Arial"/>
              <a:cs typeface="+mn-cs"/>
            </a:endParaRPr>
          </a:p>
          <a:p>
            <a:r>
              <a:rPr lang="en-US">
                <a:solidFill>
                  <a:schemeClr val="tx1"/>
                </a:solidFill>
                <a:latin typeface="Arial"/>
                <a:cs typeface="+mn-cs"/>
              </a:rPr>
              <a:t>VO1-Before you, let’s quickly revise the basics </a:t>
            </a:r>
            <a:r>
              <a:rPr lang="en-US">
                <a:solidFill>
                  <a:srgbClr val="7030A0"/>
                </a:solidFill>
                <a:latin typeface="Arial"/>
                <a:cs typeface="+mn-cs"/>
              </a:rPr>
              <a:t>that you have learnt in the </a:t>
            </a:r>
            <a:r>
              <a:rPr lang="en-US"/>
              <a:t>previous topics </a:t>
            </a:r>
            <a:r>
              <a:rPr lang="en-US" b="0">
                <a:solidFill>
                  <a:schemeClr val="tx1"/>
                </a:solidFill>
                <a:latin typeface="Arial"/>
                <a:cs typeface="+mn-cs"/>
              </a:rPr>
              <a:t>.</a:t>
            </a:r>
            <a:endParaRPr lang="en-US">
              <a:cs typeface="Calibri"/>
            </a:endParaRPr>
          </a:p>
          <a:p>
            <a:r>
              <a:rPr lang="en-US">
                <a:solidFill>
                  <a:schemeClr val="tx1"/>
                </a:solidFill>
                <a:latin typeface="Arial"/>
                <a:cs typeface="+mn-cs"/>
              </a:rPr>
              <a:t>VO2-Click </a:t>
            </a:r>
            <a:r>
              <a:rPr lang="en-US" b="0">
                <a:solidFill>
                  <a:srgbClr val="7030A0"/>
                </a:solidFill>
                <a:latin typeface="Arial"/>
                <a:cs typeface="+mn-cs"/>
              </a:rPr>
              <a:t>Take Test </a:t>
            </a:r>
            <a:r>
              <a:rPr lang="en-US">
                <a:solidFill>
                  <a:schemeClr val="tx1"/>
                </a:solidFill>
                <a:latin typeface="Arial"/>
                <a:cs typeface="+mn-cs"/>
              </a:rPr>
              <a:t>to begin the quiz.</a:t>
            </a:r>
            <a:endParaRPr lang="en-US">
              <a:solidFill>
                <a:schemeClr val="tx1"/>
              </a:solidFill>
              <a:latin typeface="Arial"/>
              <a:cs typeface="Arial"/>
            </a:endParaRPr>
          </a:p>
          <a:p>
            <a:r>
              <a:rPr lang="en-US">
                <a:solidFill>
                  <a:schemeClr val="tx1"/>
                </a:solidFill>
                <a:latin typeface="Arial"/>
                <a:cs typeface="+mn-cs"/>
              </a:rPr>
              <a:t>VO3-Good luck!</a:t>
            </a:r>
            <a:endParaRPr lang="en-US">
              <a:solidFill>
                <a:schemeClr val="tx1"/>
              </a:solidFill>
              <a:latin typeface="Arial"/>
              <a:cs typeface="Arial"/>
            </a:endParaRPr>
          </a:p>
          <a:p>
            <a:endParaRPr lang="en-US">
              <a:solidFill>
                <a:schemeClr val="tx1"/>
              </a:solidFill>
              <a:latin typeface="Arial"/>
              <a:cs typeface="+mn-cs"/>
            </a:endParaRPr>
          </a:p>
          <a:p>
            <a:r>
              <a:rPr lang="en-US" b="1">
                <a:solidFill>
                  <a:schemeClr val="tx1"/>
                </a:solidFill>
                <a:latin typeface="Arial"/>
                <a:cs typeface="+mn-cs"/>
              </a:rPr>
              <a:t>Developer notes- </a:t>
            </a:r>
            <a:r>
              <a:rPr lang="en-US" b="0">
                <a:solidFill>
                  <a:schemeClr val="tx1"/>
                </a:solidFill>
                <a:latin typeface="Arial"/>
                <a:cs typeface="+mn-cs"/>
              </a:rPr>
              <a:t>Sync the OSTs</a:t>
            </a:r>
            <a:r>
              <a:rPr lang="en-US" b="0" baseline="0">
                <a:solidFill>
                  <a:schemeClr val="tx1"/>
                </a:solidFill>
                <a:latin typeface="Arial"/>
                <a:cs typeface="+mn-cs"/>
              </a:rPr>
              <a:t> with the audio.</a:t>
            </a:r>
            <a:endParaRPr lang="en-US" b="0" baseline="0">
              <a:solidFill>
                <a:schemeClr val="tx1"/>
              </a:solidFill>
              <a:latin typeface="Arial"/>
              <a:cs typeface="Arial"/>
            </a:endParaRPr>
          </a:p>
          <a:p>
            <a:r>
              <a:rPr lang="en-US" b="0" baseline="0">
                <a:solidFill>
                  <a:schemeClr val="tx1"/>
                </a:solidFill>
                <a:latin typeface="Arial"/>
                <a:cs typeface="+mn-cs"/>
              </a:rPr>
              <a:t>Show &lt;Take Test&gt; with VO2.</a:t>
            </a:r>
            <a:endParaRPr lang="en-US" b="0">
              <a:solidFill>
                <a:schemeClr val="tx1"/>
              </a:solidFill>
              <a:latin typeface="Arial"/>
              <a:cs typeface="Arial"/>
            </a:endParaRPr>
          </a:p>
          <a:p>
            <a:endParaRPr lang="en-US">
              <a:solidFill>
                <a:schemeClr val="tx1"/>
              </a:solidFill>
              <a:latin typeface="Arial"/>
              <a:cs typeface="+mn-cs"/>
            </a:endParaRPr>
          </a:p>
          <a:p>
            <a:endParaRPr lang="en-US">
              <a:solidFill>
                <a:schemeClr val="tx1"/>
              </a:solidFill>
              <a:latin typeface="Arial"/>
              <a:cs typeface="+mn-cs"/>
            </a:endParaRPr>
          </a:p>
          <a:p>
            <a:endParaRPr lang="en-US"/>
          </a:p>
          <a:p>
            <a:endParaRPr lang="en-US"/>
          </a:p>
          <a:p>
            <a:endParaRPr lang="en-US"/>
          </a:p>
        </p:txBody>
      </p:sp>
      <p:sp>
        <p:nvSpPr>
          <p:cNvPr id="4" name="Slide Number Placeholder 3"/>
          <p:cNvSpPr>
            <a:spLocks noGrp="1"/>
          </p:cNvSpPr>
          <p:nvPr>
            <p:ph type="sldNum" sz="quarter" idx="10"/>
          </p:nvPr>
        </p:nvSpPr>
        <p:spPr/>
        <p:txBody>
          <a:bodyPr/>
          <a:lstStyle/>
          <a:p>
            <a:pPr>
              <a:defRPr/>
            </a:pPr>
            <a:fld id="{6E921950-2BF0-480D-B0BE-C9DB8805419A}" type="slidenum">
              <a:rPr lang="en-US" altLang="en-US" smtClean="0"/>
              <a:pPr>
                <a:defRPr/>
              </a:pPr>
              <a:t>6</a:t>
            </a:fld>
            <a:endParaRPr lang="en-US"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fontAlgn="base"/>
            <a:r>
              <a:rPr lang="en-GB" sz="1200" b="1" i="0" u="none" strike="noStrike" kern="1200">
                <a:solidFill>
                  <a:schemeClr val="tx1"/>
                </a:solidFill>
                <a:effectLst/>
                <a:latin typeface="Calibri Light"/>
                <a:cs typeface="Calibri Light"/>
              </a:rPr>
              <a:t>Developer Note: </a:t>
            </a:r>
            <a:r>
              <a:rPr lang="en-GB" sz="1200" u="none"/>
              <a:t>Design is showed above for reference.</a:t>
            </a:r>
            <a:r>
              <a:rPr lang="en-GB"/>
              <a:t> </a:t>
            </a:r>
            <a:r>
              <a:rPr lang="en-GB" sz="1200" u="none"/>
              <a:t> Please provide 1 attempt.</a:t>
            </a:r>
            <a:endParaRPr lang="en-US" sz="1200" b="0" i="0" kern="1200">
              <a:solidFill>
                <a:schemeClr val="tx1"/>
              </a:solidFill>
              <a:effectLst/>
              <a:latin typeface="Calibri Light" panose="020F030202020403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u="none"/>
          </a:p>
          <a:p>
            <a:pPr fontAlgn="base"/>
            <a:r>
              <a:rPr lang="en-GB" b="1"/>
              <a:t>Incorrect</a:t>
            </a:r>
            <a:r>
              <a:rPr lang="en-GB"/>
              <a:t>: The correct answer is: C</a:t>
            </a:r>
            <a:endParaRPr lang="en-US">
              <a:cs typeface="Calibri"/>
            </a:endParaRPr>
          </a:p>
          <a:p>
            <a:pPr algn="l"/>
            <a:r>
              <a:rPr lang="en-GB" b="1">
                <a:cs typeface="Calibri"/>
              </a:rPr>
              <a:t>Explanation</a:t>
            </a:r>
            <a:r>
              <a:rPr lang="en-GB">
                <a:cs typeface="Calibri"/>
              </a:rPr>
              <a:t>: </a:t>
            </a:r>
            <a:r>
              <a:rPr lang="en-US" b="1"/>
              <a:t>Excellent! You are right. </a:t>
            </a:r>
            <a:r>
              <a:rPr lang="en-US" b="1">
                <a:latin typeface="Arial" panose="020B0604020202020204" pitchFamily="34" charset="0"/>
                <a:ea typeface="+mn-lt"/>
                <a:cs typeface="Arial" panose="020B0604020202020204" pitchFamily="34" charset="0"/>
              </a:rPr>
              <a:t>Excellent! You are right.</a:t>
            </a:r>
          </a:p>
          <a:p>
            <a:pPr marL="0" marR="0" indent="0" algn="l" defTabSz="914400" rtl="0" eaLnBrk="1" fontAlgn="auto" latinLnBrk="0" hangingPunct="1">
              <a:lnSpc>
                <a:spcPct val="100000"/>
              </a:lnSpc>
              <a:spcBef>
                <a:spcPts val="0"/>
              </a:spcBef>
              <a:spcAft>
                <a:spcPts val="0"/>
              </a:spcAft>
              <a:buClrTx/>
              <a:buSzTx/>
              <a:buFontTx/>
              <a:buNone/>
              <a:tabLst/>
              <a:defRPr/>
            </a:pPr>
            <a:r>
              <a:rPr lang="en-US"/>
              <a:t>While using SQL JOINS, the JOIN condition is always mentioned in the WHERE clause. Hence, if you have specified ‘n’ number of tables in the FROM clause, then there should be ‘n-1’ join conditions in the WHERE clause. Hence, the answer is ‘n-1’. </a:t>
            </a:r>
            <a:r>
              <a:rPr lang="en-GB" b="0"/>
              <a:t>&lt;Continue&gt;</a:t>
            </a:r>
            <a:endParaRPr lang="en-GB" b="0">
              <a:cs typeface="Calibri"/>
            </a:endParaRPr>
          </a:p>
          <a:p>
            <a:r>
              <a:rPr lang="en-GB" b="1"/>
              <a:t>Correct feedback</a:t>
            </a:r>
            <a:r>
              <a:rPr lang="en-GB"/>
              <a:t>: That's right! &lt;Get Going&gt; </a:t>
            </a:r>
            <a:endParaRPr lang="en-GB">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cs typeface="Calibr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75B478F-EDB3-42B9-B516-A4D1986673CF}" type="slidenum">
              <a:rPr kumimoji="0" lang="en-IN"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IN"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8384944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fontAlgn="base"/>
            <a:r>
              <a:rPr lang="en-GB" sz="1200" b="1" i="0" u="none" strike="noStrike" kern="1200">
                <a:solidFill>
                  <a:schemeClr val="tx1"/>
                </a:solidFill>
                <a:effectLst/>
                <a:latin typeface="Calibri Light"/>
                <a:cs typeface="Calibri Light"/>
              </a:rPr>
              <a:t>Developer Note: </a:t>
            </a:r>
            <a:r>
              <a:rPr lang="en-GB" sz="1200" u="none"/>
              <a:t>Design is showed above for reference.</a:t>
            </a:r>
            <a:r>
              <a:rPr lang="en-GB"/>
              <a:t> </a:t>
            </a:r>
            <a:r>
              <a:rPr lang="en-GB" sz="1200" u="none"/>
              <a:t> Please provide 1 attempt.</a:t>
            </a:r>
            <a:endParaRPr lang="en-US" sz="1200" b="0" i="0" kern="1200">
              <a:solidFill>
                <a:schemeClr val="tx1"/>
              </a:solidFill>
              <a:effectLst/>
              <a:latin typeface="Calibri Light" panose="020F030202020403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u="none"/>
          </a:p>
          <a:p>
            <a:r>
              <a:rPr lang="en-GB" b="1"/>
              <a:t>1st attempt feedback: Try Again</a:t>
            </a:r>
            <a:r>
              <a:rPr lang="en-GB" b="0"/>
              <a:t>: That is not correct. Here is another chance, please try again. &lt;TRY AGAIN BUTTON&gt;</a:t>
            </a:r>
            <a:endParaRPr lang="en-US" b="0"/>
          </a:p>
          <a:p>
            <a:pPr fontAlgn="base">
              <a:buFont typeface="+mj-lt"/>
            </a:pPr>
            <a:r>
              <a:rPr lang="en-GB" b="1"/>
              <a:t>2nd attempt feedback: Incorrect</a:t>
            </a:r>
            <a:r>
              <a:rPr lang="en-GB"/>
              <a:t>: The correct answer is: Relational</a:t>
            </a:r>
            <a:r>
              <a:rPr lang="en-GB" baseline="0"/>
              <a:t> Operators</a:t>
            </a:r>
            <a:endParaRPr lang="en-US">
              <a:cs typeface="Calibri"/>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b="1">
                <a:cs typeface="Calibri"/>
              </a:rPr>
              <a:t>Explanation</a:t>
            </a:r>
            <a:r>
              <a:rPr lang="en-GB">
                <a:cs typeface="Calibri"/>
              </a:rPr>
              <a:t>: </a:t>
            </a:r>
            <a:r>
              <a:rPr lang="en-US" b="1"/>
              <a:t>Excellent! You are right. </a:t>
            </a:r>
            <a:r>
              <a:rPr lang="en-US">
                <a:cs typeface="Arial" pitchFamily="34" charset="0"/>
              </a:rPr>
              <a:t>A view in SQL is a is a virtual table that help simplify complex queries and add layers of security to the data. However, the data is not physically stored in a view, hence the advantages of SQL views are: Simplifies complex query and enhances data security</a:t>
            </a:r>
            <a:r>
              <a:rPr lang="en-US">
                <a:latin typeface="Arial" pitchFamily="34" charset="0"/>
                <a:cs typeface="Arial" pitchFamily="34" charset="0"/>
              </a:rPr>
              <a:t>.</a:t>
            </a:r>
            <a:r>
              <a:rPr lang="en-US" b="1" baseline="0">
                <a:latin typeface="Arial" pitchFamily="34" charset="0"/>
                <a:ea typeface="+mn-lt"/>
                <a:cs typeface="Arial" pitchFamily="34" charset="0"/>
              </a:rPr>
              <a:t> </a:t>
            </a:r>
            <a:r>
              <a:rPr lang="en-GB" b="0"/>
              <a:t>&lt;CONTINUE BUTTON&gt;</a:t>
            </a:r>
            <a:endParaRPr lang="en-GB" b="0">
              <a:cs typeface="Calibri"/>
            </a:endParaRPr>
          </a:p>
          <a:p>
            <a:r>
              <a:rPr lang="en-GB" b="1"/>
              <a:t>Correct feedback</a:t>
            </a:r>
            <a:r>
              <a:rPr lang="en-GB"/>
              <a:t>: That's right! &lt;Get Going BUTTON&gt; </a:t>
            </a:r>
            <a:endParaRPr lang="en-GB">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cs typeface="Calibr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75B478F-EDB3-42B9-B516-A4D1986673CF}" type="slidenum">
              <a:rPr kumimoji="0" lang="en-IN"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IN"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8683145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IN" b="1" dirty="0"/>
              <a:t>Audio</a:t>
            </a:r>
            <a:r>
              <a:rPr lang="en-IN" dirty="0"/>
              <a:t>: VO1-</a:t>
            </a:r>
            <a:r>
              <a:rPr lang="en-US" dirty="0">
                <a:cs typeface="Arial"/>
              </a:rPr>
              <a:t>So far we have learnt to write SQL queries to fetch the desired results from databases.  </a:t>
            </a:r>
          </a:p>
          <a:p>
            <a:r>
              <a:rPr lang="en-US" dirty="0">
                <a:cs typeface="Arial"/>
              </a:rPr>
              <a:t>VO2-In this topic, we will dive into the world of sub-queries and learn to use them efficiently.  </a:t>
            </a:r>
          </a:p>
          <a:p>
            <a:r>
              <a:rPr lang="en-US" dirty="0">
                <a:cs typeface="Arial"/>
              </a:rPr>
              <a:t>VO3-A sub-query or a nested query is a select query placed within another select query. </a:t>
            </a:r>
          </a:p>
          <a:p>
            <a:r>
              <a:rPr lang="en-US" dirty="0">
                <a:cs typeface="Arial"/>
              </a:rPr>
              <a:t>VO4-</a:t>
            </a:r>
            <a:r>
              <a:rPr lang="en-US" dirty="0"/>
              <a:t>The outcome of the outer select query is normally determined using the inner select query. </a:t>
            </a:r>
          </a:p>
          <a:p>
            <a:r>
              <a:rPr lang="en-US" dirty="0"/>
              <a:t>VO5-Take a look at a sample select query displayed on the screen. </a:t>
            </a:r>
          </a:p>
          <a:p>
            <a:r>
              <a:rPr lang="en-US" dirty="0"/>
              <a:t>VO6-The query within the braces is the inner query and the one outside the braces is the outer query. </a:t>
            </a:r>
          </a:p>
          <a:p>
            <a:r>
              <a:rPr lang="en-US" dirty="0"/>
              <a:t>VO7-The inner query gets executed first and its result is returned to the outer query, after which then outer query gets performed.</a:t>
            </a:r>
          </a:p>
          <a:p>
            <a:r>
              <a:rPr lang="en-US" dirty="0"/>
              <a:t>VO8- Sub-queries can be used with SELECT, INSERT, UPDATE, and DELETE statements, as well as with operators such as equal to(=), greater than(&gt;), greater than or equal to(&gt;=), IN, BETWEEN, and so on. </a:t>
            </a:r>
          </a:p>
          <a:p>
            <a:r>
              <a:rPr lang="en-US" dirty="0"/>
              <a:t>VO9-Click the video play button to watch a video on sub-queries.</a:t>
            </a:r>
          </a:p>
          <a:p>
            <a:r>
              <a:rPr lang="en-US" dirty="0"/>
              <a:t> </a:t>
            </a:r>
          </a:p>
          <a:p>
            <a:endParaRPr lang="en-US" sz="1200" b="1" dirty="0">
              <a:cs typeface="Arial"/>
            </a:endParaRPr>
          </a:p>
          <a:p>
            <a:r>
              <a:rPr lang="en-IN" sz="1200" b="1" dirty="0"/>
              <a:t>Developer Notes: </a:t>
            </a:r>
            <a:r>
              <a:rPr lang="en-IN" sz="1200" b="0" dirty="0"/>
              <a:t>With</a:t>
            </a:r>
            <a:r>
              <a:rPr lang="en-IN" sz="1200" b="0" baseline="0" dirty="0"/>
              <a:t> VO1, show avatar and the image at the right.</a:t>
            </a:r>
          </a:p>
          <a:p>
            <a:r>
              <a:rPr lang="en-IN" sz="1200" b="0" baseline="0" dirty="0"/>
              <a:t>With VO2, show the image at the left of the avatar.</a:t>
            </a:r>
          </a:p>
          <a:p>
            <a:r>
              <a:rPr lang="en-IN" sz="1200" b="0" baseline="0" dirty="0"/>
              <a:t>With VO3, remove the avatar, and the database image and move the sub-query image to the centre and label ‘Query’ within it.</a:t>
            </a:r>
          </a:p>
          <a:p>
            <a:pPr algn="l"/>
            <a:r>
              <a:rPr lang="en-IN" sz="1200" b="0" baseline="0" dirty="0"/>
              <a:t>With VO4, label ‘Outer Select Query’ and ‘Inner Select Query’ and show OST-’</a:t>
            </a:r>
            <a:r>
              <a:rPr lang="en-US" dirty="0">
                <a:latin typeface="Arial" pitchFamily="34" charset="0"/>
                <a:cs typeface="Arial" pitchFamily="34" charset="0"/>
              </a:rPr>
              <a:t> Outcome of the outer is determined by the inner one.’</a:t>
            </a:r>
          </a:p>
          <a:p>
            <a:pPr algn="l"/>
            <a:r>
              <a:rPr lang="en-US" dirty="0">
                <a:latin typeface="Arial" pitchFamily="34" charset="0"/>
                <a:cs typeface="Arial" pitchFamily="34" charset="0"/>
              </a:rPr>
              <a:t>With</a:t>
            </a:r>
            <a:r>
              <a:rPr lang="en-US" baseline="0" dirty="0">
                <a:latin typeface="Arial" pitchFamily="34" charset="0"/>
                <a:cs typeface="Arial" pitchFamily="34" charset="0"/>
              </a:rPr>
              <a:t> VO5, show the sample query with labels.</a:t>
            </a:r>
          </a:p>
          <a:p>
            <a:pPr algn="l"/>
            <a:r>
              <a:rPr lang="en-US" baseline="0" dirty="0">
                <a:latin typeface="Arial" pitchFamily="34" charset="0"/>
                <a:cs typeface="Arial" pitchFamily="34" charset="0"/>
              </a:rPr>
              <a:t>With VO6, show the arc arrow from inner to outer query.</a:t>
            </a:r>
          </a:p>
          <a:p>
            <a:pPr algn="l"/>
            <a:endParaRPr lang="en-US" dirty="0">
              <a:latin typeface="Arial" pitchFamily="34" charset="0"/>
              <a:cs typeface="Arial" pitchFamily="34" charset="0"/>
            </a:endParaRPr>
          </a:p>
          <a:p>
            <a:endParaRPr lang="en-IN" sz="1200"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IN" sz="1200" b="1" dirty="0"/>
              <a:t>GD Note</a:t>
            </a:r>
            <a:r>
              <a:rPr lang="en-IN" sz="1200" dirty="0"/>
              <a:t>:</a:t>
            </a:r>
            <a:endParaRPr lang="en-IN" sz="1200" dirty="0">
              <a:cs typeface="Calibri"/>
            </a:endParaRPr>
          </a:p>
        </p:txBody>
      </p:sp>
      <p:sp>
        <p:nvSpPr>
          <p:cNvPr id="4" name="Slide Number Placeholder 3"/>
          <p:cNvSpPr>
            <a:spLocks noGrp="1"/>
          </p:cNvSpPr>
          <p:nvPr>
            <p:ph type="sldNum" sz="quarter" idx="10"/>
          </p:nvPr>
        </p:nvSpPr>
        <p:spPr/>
        <p:txBody>
          <a:bodyPr/>
          <a:lstStyle/>
          <a:p>
            <a:pPr>
              <a:defRPr/>
            </a:pPr>
            <a:fld id="{6E921950-2BF0-480D-B0BE-C9DB8805419A}" type="slidenum">
              <a:rPr lang="en-US" altLang="en-US" smtClean="0"/>
              <a:pPr>
                <a:defRPr/>
              </a:pPr>
              <a:t>9</a:t>
            </a:fld>
            <a:endParaRPr lang="en-US" altLang="en-US"/>
          </a:p>
        </p:txBody>
      </p:sp>
    </p:spTree>
    <p:extLst>
      <p:ext uri="{BB962C8B-B14F-4D97-AF65-F5344CB8AC3E}">
        <p14:creationId xmlns:p14="http://schemas.microsoft.com/office/powerpoint/2010/main" val="25801335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46145C38-8FB5-49D3-B46E-DE081FE3CECE}" type="datetimeFigureOut">
              <a:rPr lang="en-US" smtClean="0"/>
              <a:pPr/>
              <a:t>5/24/2022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DA0BD0-DE50-433D-A867-64C2EC28375F}" type="slidenum">
              <a:rPr lang="en-US" smtClean="0"/>
              <a:pPr/>
              <a:t>‹#›</a:t>
            </a:fld>
            <a:endParaRPr lang="en-US"/>
          </a:p>
        </p:txBody>
      </p:sp>
    </p:spTree>
    <p:extLst>
      <p:ext uri="{BB962C8B-B14F-4D97-AF65-F5344CB8AC3E}">
        <p14:creationId xmlns:p14="http://schemas.microsoft.com/office/powerpoint/2010/main" val="7556713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6145C38-8FB5-49D3-B46E-DE081FE3CECE}" type="datetimeFigureOut">
              <a:rPr lang="en-US" smtClean="0"/>
              <a:pPr/>
              <a:t>5/24/2022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DA0BD0-DE50-433D-A867-64C2EC28375F}" type="slidenum">
              <a:rPr lang="en-US" smtClean="0"/>
              <a:pPr/>
              <a:t>‹#›</a:t>
            </a:fld>
            <a:endParaRPr lang="en-US"/>
          </a:p>
        </p:txBody>
      </p:sp>
    </p:spTree>
    <p:extLst>
      <p:ext uri="{BB962C8B-B14F-4D97-AF65-F5344CB8AC3E}">
        <p14:creationId xmlns:p14="http://schemas.microsoft.com/office/powerpoint/2010/main" val="4149907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6145C38-8FB5-49D3-B46E-DE081FE3CECE}" type="datetimeFigureOut">
              <a:rPr lang="en-US" smtClean="0"/>
              <a:pPr/>
              <a:t>5/24/2022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DA0BD0-DE50-433D-A867-64C2EC28375F}" type="slidenum">
              <a:rPr lang="en-US" smtClean="0"/>
              <a:pPr/>
              <a:t>‹#›</a:t>
            </a:fld>
            <a:endParaRPr lang="en-US"/>
          </a:p>
        </p:txBody>
      </p:sp>
    </p:spTree>
    <p:extLst>
      <p:ext uri="{BB962C8B-B14F-4D97-AF65-F5344CB8AC3E}">
        <p14:creationId xmlns:p14="http://schemas.microsoft.com/office/powerpoint/2010/main" val="19804570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6145C38-8FB5-49D3-B46E-DE081FE3CECE}" type="datetimeFigureOut">
              <a:rPr lang="en-US" smtClean="0"/>
              <a:pPr/>
              <a:t>5/24/2022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DA0BD0-DE50-433D-A867-64C2EC28375F}" type="slidenum">
              <a:rPr lang="en-US" smtClean="0"/>
              <a:pPr/>
              <a:t>‹#›</a:t>
            </a:fld>
            <a:endParaRPr lang="en-US"/>
          </a:p>
        </p:txBody>
      </p:sp>
    </p:spTree>
    <p:extLst>
      <p:ext uri="{BB962C8B-B14F-4D97-AF65-F5344CB8AC3E}">
        <p14:creationId xmlns:p14="http://schemas.microsoft.com/office/powerpoint/2010/main" val="21985531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6145C38-8FB5-49D3-B46E-DE081FE3CECE}" type="datetimeFigureOut">
              <a:rPr lang="en-US" smtClean="0"/>
              <a:pPr/>
              <a:t>5/24/2022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DA0BD0-DE50-433D-A867-64C2EC28375F}" type="slidenum">
              <a:rPr lang="en-US" smtClean="0"/>
              <a:pPr/>
              <a:t>‹#›</a:t>
            </a:fld>
            <a:endParaRPr lang="en-US"/>
          </a:p>
        </p:txBody>
      </p:sp>
    </p:spTree>
    <p:extLst>
      <p:ext uri="{BB962C8B-B14F-4D97-AF65-F5344CB8AC3E}">
        <p14:creationId xmlns:p14="http://schemas.microsoft.com/office/powerpoint/2010/main" val="40287936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6145C38-8FB5-49D3-B46E-DE081FE3CECE}" type="datetimeFigureOut">
              <a:rPr lang="en-US" smtClean="0"/>
              <a:pPr/>
              <a:t>5/24/2022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2DA0BD0-DE50-433D-A867-64C2EC28375F}" type="slidenum">
              <a:rPr lang="en-US" smtClean="0"/>
              <a:pPr/>
              <a:t>‹#›</a:t>
            </a:fld>
            <a:endParaRPr lang="en-US"/>
          </a:p>
        </p:txBody>
      </p:sp>
    </p:spTree>
    <p:extLst>
      <p:ext uri="{BB962C8B-B14F-4D97-AF65-F5344CB8AC3E}">
        <p14:creationId xmlns:p14="http://schemas.microsoft.com/office/powerpoint/2010/main" val="40135581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6145C38-8FB5-49D3-B46E-DE081FE3CECE}" type="datetimeFigureOut">
              <a:rPr lang="en-US" smtClean="0"/>
              <a:pPr/>
              <a:t>5/24/2022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2DA0BD0-DE50-433D-A867-64C2EC28375F}" type="slidenum">
              <a:rPr lang="en-US" smtClean="0"/>
              <a:pPr/>
              <a:t>‹#›</a:t>
            </a:fld>
            <a:endParaRPr lang="en-US"/>
          </a:p>
        </p:txBody>
      </p:sp>
    </p:spTree>
    <p:extLst>
      <p:ext uri="{BB962C8B-B14F-4D97-AF65-F5344CB8AC3E}">
        <p14:creationId xmlns:p14="http://schemas.microsoft.com/office/powerpoint/2010/main" val="36310822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6145C38-8FB5-49D3-B46E-DE081FE3CECE}" type="datetimeFigureOut">
              <a:rPr lang="en-US" smtClean="0"/>
              <a:pPr/>
              <a:t>5/24/2022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2DA0BD0-DE50-433D-A867-64C2EC28375F}" type="slidenum">
              <a:rPr lang="en-US" smtClean="0"/>
              <a:pPr/>
              <a:t>‹#›</a:t>
            </a:fld>
            <a:endParaRPr lang="en-US"/>
          </a:p>
        </p:txBody>
      </p:sp>
    </p:spTree>
    <p:extLst>
      <p:ext uri="{BB962C8B-B14F-4D97-AF65-F5344CB8AC3E}">
        <p14:creationId xmlns:p14="http://schemas.microsoft.com/office/powerpoint/2010/main" val="27536666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6145C38-8FB5-49D3-B46E-DE081FE3CECE}" type="datetimeFigureOut">
              <a:rPr lang="en-US" smtClean="0"/>
              <a:pPr/>
              <a:t>5/24/2022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2DA0BD0-DE50-433D-A867-64C2EC28375F}" type="slidenum">
              <a:rPr lang="en-US" smtClean="0"/>
              <a:pPr/>
              <a:t>‹#›</a:t>
            </a:fld>
            <a:endParaRPr lang="en-US"/>
          </a:p>
        </p:txBody>
      </p:sp>
    </p:spTree>
    <p:extLst>
      <p:ext uri="{BB962C8B-B14F-4D97-AF65-F5344CB8AC3E}">
        <p14:creationId xmlns:p14="http://schemas.microsoft.com/office/powerpoint/2010/main" val="28192181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6145C38-8FB5-49D3-B46E-DE081FE3CECE}" type="datetimeFigureOut">
              <a:rPr lang="en-US" smtClean="0"/>
              <a:pPr/>
              <a:t>5/24/2022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2DA0BD0-DE50-433D-A867-64C2EC28375F}" type="slidenum">
              <a:rPr lang="en-US" smtClean="0"/>
              <a:pPr/>
              <a:t>‹#›</a:t>
            </a:fld>
            <a:endParaRPr lang="en-US"/>
          </a:p>
        </p:txBody>
      </p:sp>
    </p:spTree>
    <p:extLst>
      <p:ext uri="{BB962C8B-B14F-4D97-AF65-F5344CB8AC3E}">
        <p14:creationId xmlns:p14="http://schemas.microsoft.com/office/powerpoint/2010/main" val="1816823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6145C38-8FB5-49D3-B46E-DE081FE3CECE}" type="datetimeFigureOut">
              <a:rPr lang="en-US" smtClean="0"/>
              <a:pPr/>
              <a:t>5/24/2022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2DA0BD0-DE50-433D-A867-64C2EC28375F}" type="slidenum">
              <a:rPr lang="en-US" smtClean="0"/>
              <a:pPr/>
              <a:t>‹#›</a:t>
            </a:fld>
            <a:endParaRPr lang="en-US"/>
          </a:p>
        </p:txBody>
      </p:sp>
    </p:spTree>
    <p:extLst>
      <p:ext uri="{BB962C8B-B14F-4D97-AF65-F5344CB8AC3E}">
        <p14:creationId xmlns:p14="http://schemas.microsoft.com/office/powerpoint/2010/main" val="20725497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6145C38-8FB5-49D3-B46E-DE081FE3CECE}" type="datetimeFigureOut">
              <a:rPr lang="en-US" smtClean="0"/>
              <a:pPr/>
              <a:t>5/24/2022</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2DA0BD0-DE50-433D-A867-64C2EC28375F}" type="slidenum">
              <a:rPr lang="en-US" smtClean="0"/>
              <a:pPr/>
              <a:t>‹#›</a:t>
            </a:fld>
            <a:endParaRPr lang="en-US"/>
          </a:p>
        </p:txBody>
      </p:sp>
    </p:spTree>
    <p:extLst>
      <p:ext uri="{BB962C8B-B14F-4D97-AF65-F5344CB8AC3E}">
        <p14:creationId xmlns:p14="http://schemas.microsoft.com/office/powerpoint/2010/main" val="356886004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6.xml"/><Relationship Id="rId1" Type="http://schemas.openxmlformats.org/officeDocument/2006/relationships/tags" Target="../tags/tag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6.xml"/><Relationship Id="rId5" Type="http://schemas.openxmlformats.org/officeDocument/2006/relationships/image" Target="../media/image34.png"/><Relationship Id="rId4" Type="http://schemas.openxmlformats.org/officeDocument/2006/relationships/image" Target="../media/image33.png"/></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35.png"/></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28.png"/></Relationships>
</file>

<file path=ppt/slides/_rels/slide13.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9.jpeg"/><Relationship Id="rId7" Type="http://schemas.openxmlformats.org/officeDocument/2006/relationships/image" Target="../media/image39.png"/><Relationship Id="rId2" Type="http://schemas.microsoft.com/office/2018/10/relationships/comments" Target="../comments/modernComment_340_0.xml"/><Relationship Id="rId1" Type="http://schemas.openxmlformats.org/officeDocument/2006/relationships/slideLayout" Target="../slideLayouts/slideLayout6.xml"/><Relationship Id="rId6" Type="http://schemas.openxmlformats.org/officeDocument/2006/relationships/image" Target="../media/image38.png"/><Relationship Id="rId5" Type="http://schemas.openxmlformats.org/officeDocument/2006/relationships/image" Target="../media/image37.png"/><Relationship Id="rId10" Type="http://schemas.openxmlformats.org/officeDocument/2006/relationships/image" Target="../media/image41.png"/><Relationship Id="rId4" Type="http://schemas.openxmlformats.org/officeDocument/2006/relationships/image" Target="../media/image36.png"/><Relationship Id="rId9" Type="http://schemas.openxmlformats.org/officeDocument/2006/relationships/image" Target="../media/image40.png"/></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33.png"/></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6.xml"/><Relationship Id="rId4" Type="http://schemas.openxmlformats.org/officeDocument/2006/relationships/image" Target="../media/image33.png"/></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7.xml"/><Relationship Id="rId1" Type="http://schemas.openxmlformats.org/officeDocument/2006/relationships/slideLayout" Target="../slideLayouts/slideLayout6.xml"/><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9.jpeg"/><Relationship Id="rId7" Type="http://schemas.openxmlformats.org/officeDocument/2006/relationships/image" Target="../media/image39.png"/><Relationship Id="rId2" Type="http://schemas.microsoft.com/office/2018/10/relationships/comments" Target="../comments/modernComment_341_0.xml"/><Relationship Id="rId1" Type="http://schemas.openxmlformats.org/officeDocument/2006/relationships/slideLayout" Target="../slideLayouts/slideLayout6.xml"/><Relationship Id="rId6" Type="http://schemas.openxmlformats.org/officeDocument/2006/relationships/image" Target="../media/image38.png"/><Relationship Id="rId11" Type="http://schemas.openxmlformats.org/officeDocument/2006/relationships/image" Target="../media/image43.png"/><Relationship Id="rId5" Type="http://schemas.openxmlformats.org/officeDocument/2006/relationships/image" Target="../media/image37.png"/><Relationship Id="rId10" Type="http://schemas.openxmlformats.org/officeDocument/2006/relationships/image" Target="../media/image42.png"/><Relationship Id="rId4" Type="http://schemas.openxmlformats.org/officeDocument/2006/relationships/image" Target="../media/image36.png"/><Relationship Id="rId9" Type="http://schemas.openxmlformats.org/officeDocument/2006/relationships/image" Target="../media/image41.png"/></Relationships>
</file>

<file path=ppt/slides/_rels/slide2.xml.rels><?xml version="1.0" encoding="UTF-8" standalone="yes"?>
<Relationships xmlns="http://schemas.openxmlformats.org/package/2006/relationships"><Relationship Id="rId3" Type="http://schemas.microsoft.com/office/2018/10/relationships/comments" Target="../comments/modernComment_2F0_0.xml"/><Relationship Id="rId2" Type="http://schemas.openxmlformats.org/officeDocument/2006/relationships/notesSlide" Target="../notesSlides/notesSlide2.xml"/><Relationship Id="rId1" Type="http://schemas.openxmlformats.org/officeDocument/2006/relationships/slideLayout" Target="../slideLayouts/slideLayout6.xml"/><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8.xml"/><Relationship Id="rId1" Type="http://schemas.openxmlformats.org/officeDocument/2006/relationships/slideLayout" Target="../slideLayouts/slideLayout6.xml"/><Relationship Id="rId4" Type="http://schemas.openxmlformats.org/officeDocument/2006/relationships/image" Target="../media/image33.png"/></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9.xml"/><Relationship Id="rId1" Type="http://schemas.openxmlformats.org/officeDocument/2006/relationships/slideLayout" Target="../slideLayouts/slideLayout6.xml"/><Relationship Id="rId4" Type="http://schemas.openxmlformats.org/officeDocument/2006/relationships/image" Target="../media/image28.png"/></Relationships>
</file>

<file path=ppt/slides/_rels/slide22.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9.jpeg"/><Relationship Id="rId7" Type="http://schemas.openxmlformats.org/officeDocument/2006/relationships/image" Target="../media/image39.png"/><Relationship Id="rId2" Type="http://schemas.microsoft.com/office/2018/10/relationships/comments" Target="../comments/modernComment_342_0.xml"/><Relationship Id="rId1" Type="http://schemas.openxmlformats.org/officeDocument/2006/relationships/slideLayout" Target="../slideLayouts/slideLayout6.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 Id="rId9" Type="http://schemas.openxmlformats.org/officeDocument/2006/relationships/image" Target="../media/image44.png"/></Relationships>
</file>

<file path=ppt/slides/_rels/slide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0.xml"/><Relationship Id="rId1" Type="http://schemas.openxmlformats.org/officeDocument/2006/relationships/slideLayout" Target="../slideLayouts/slideLayout6.xml"/><Relationship Id="rId4" Type="http://schemas.openxmlformats.org/officeDocument/2006/relationships/image" Target="../media/image33.png"/></Relationships>
</file>

<file path=ppt/slides/_rels/slide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1.xml"/><Relationship Id="rId1" Type="http://schemas.openxmlformats.org/officeDocument/2006/relationships/slideLayout" Target="../slideLayouts/slideLayout6.xml"/><Relationship Id="rId4" Type="http://schemas.openxmlformats.org/officeDocument/2006/relationships/image" Target="../media/image28.png"/></Relationships>
</file>

<file path=ppt/slides/_rels/slide25.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9.jpeg"/><Relationship Id="rId7" Type="http://schemas.openxmlformats.org/officeDocument/2006/relationships/image" Target="../media/image39.png"/><Relationship Id="rId2" Type="http://schemas.microsoft.com/office/2018/10/relationships/comments" Target="../comments/modernComment_343_0.xml"/><Relationship Id="rId1" Type="http://schemas.openxmlformats.org/officeDocument/2006/relationships/slideLayout" Target="../slideLayouts/slideLayout6.xml"/><Relationship Id="rId6" Type="http://schemas.openxmlformats.org/officeDocument/2006/relationships/image" Target="../media/image38.png"/><Relationship Id="rId5" Type="http://schemas.openxmlformats.org/officeDocument/2006/relationships/image" Target="../media/image37.png"/><Relationship Id="rId10" Type="http://schemas.openxmlformats.org/officeDocument/2006/relationships/image" Target="../media/image46.png"/><Relationship Id="rId4" Type="http://schemas.openxmlformats.org/officeDocument/2006/relationships/image" Target="../media/image36.png"/><Relationship Id="rId9" Type="http://schemas.openxmlformats.org/officeDocument/2006/relationships/image" Target="../media/image45.png"/></Relationships>
</file>

<file path=ppt/slides/_rels/slide2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2.xml"/><Relationship Id="rId1" Type="http://schemas.openxmlformats.org/officeDocument/2006/relationships/slideLayout" Target="../slideLayouts/slideLayout6.xml"/><Relationship Id="rId4" Type="http://schemas.openxmlformats.org/officeDocument/2006/relationships/image" Target="../media/image33.png"/></Relationships>
</file>

<file path=ppt/slides/_rels/slide27.xml.rels><?xml version="1.0" encoding="UTF-8" standalone="yes"?>
<Relationships xmlns="http://schemas.openxmlformats.org/package/2006/relationships"><Relationship Id="rId3" Type="http://schemas.microsoft.com/office/2018/10/relationships/comments" Target="../comments/modernComment_349_0.xml"/><Relationship Id="rId2" Type="http://schemas.openxmlformats.org/officeDocument/2006/relationships/notesSlide" Target="../notesSlides/notesSlide23.xml"/><Relationship Id="rId1" Type="http://schemas.openxmlformats.org/officeDocument/2006/relationships/slideLayout" Target="../slideLayouts/slideLayout6.xml"/><Relationship Id="rId5" Type="http://schemas.openxmlformats.org/officeDocument/2006/relationships/image" Target="../media/image28.png"/><Relationship Id="rId4" Type="http://schemas.openxmlformats.org/officeDocument/2006/relationships/image" Target="../media/image7.png"/></Relationships>
</file>

<file path=ppt/slides/_rels/slide28.xml.rels><?xml version="1.0" encoding="UTF-8" standalone="yes"?>
<Relationships xmlns="http://schemas.openxmlformats.org/package/2006/relationships"><Relationship Id="rId3" Type="http://schemas.microsoft.com/office/2018/10/relationships/comments" Target="../comments/modernComment_344_6D4AAB9C.xml"/><Relationship Id="rId7" Type="http://schemas.openxmlformats.org/officeDocument/2006/relationships/image" Target="../media/image48.png"/><Relationship Id="rId2" Type="http://schemas.openxmlformats.org/officeDocument/2006/relationships/notesSlide" Target="../notesSlides/notesSlide24.xml"/><Relationship Id="rId1" Type="http://schemas.openxmlformats.org/officeDocument/2006/relationships/slideLayout" Target="../slideLayouts/slideLayout6.xml"/><Relationship Id="rId6" Type="http://schemas.openxmlformats.org/officeDocument/2006/relationships/image" Target="../media/image47.png"/><Relationship Id="rId5" Type="http://schemas.openxmlformats.org/officeDocument/2006/relationships/image" Target="../media/image19.jpeg"/><Relationship Id="rId4" Type="http://schemas.openxmlformats.org/officeDocument/2006/relationships/image" Target="../media/image7.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7.xml"/><Relationship Id="rId1" Type="http://schemas.openxmlformats.org/officeDocument/2006/relationships/tags" Target="../tags/tag4.xml"/><Relationship Id="rId5" Type="http://schemas.openxmlformats.org/officeDocument/2006/relationships/image" Target="../media/image7.png"/><Relationship Id="rId4" Type="http://schemas.microsoft.com/office/2018/10/relationships/comments" Target="../comments/modernComment_25B_C8C88EF0.xml"/></Relationships>
</file>

<file path=ppt/slides/_rels/slide3.xml.rels><?xml version="1.0" encoding="UTF-8" standalone="yes"?>
<Relationships xmlns="http://schemas.openxmlformats.org/package/2006/relationships"><Relationship Id="rId8" Type="http://schemas.openxmlformats.org/officeDocument/2006/relationships/image" Target="../media/image10.png"/><Relationship Id="rId3" Type="http://schemas.microsoft.com/office/2018/10/relationships/comments" Target="../comments/modernComment_28C_86AEB566.xml"/><Relationship Id="rId7"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9" Type="http://schemas.openxmlformats.org/officeDocument/2006/relationships/image" Target="../media/image11.png"/></Relationships>
</file>

<file path=ppt/slides/_rels/slide30.xml.rels><?xml version="1.0" encoding="UTF-8" standalone="yes"?>
<Relationships xmlns="http://schemas.openxmlformats.org/package/2006/relationships"><Relationship Id="rId3" Type="http://schemas.openxmlformats.org/officeDocument/2006/relationships/image" Target="../media/image7.png"/><Relationship Id="rId2" Type="http://schemas.microsoft.com/office/2018/10/relationships/comments" Target="../comments/modernComment_30D_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6.xml"/><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3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7.xml"/><Relationship Id="rId1" Type="http://schemas.openxmlformats.org/officeDocument/2006/relationships/slideLayout" Target="../slideLayouts/slideLayout6.xml"/><Relationship Id="rId5" Type="http://schemas.openxmlformats.org/officeDocument/2006/relationships/image" Target="../media/image51.png"/><Relationship Id="rId4" Type="http://schemas.openxmlformats.org/officeDocument/2006/relationships/image" Target="../media/image7.png"/></Relationships>
</file>

<file path=ppt/slides/_rels/slide33.xml.rels><?xml version="1.0" encoding="UTF-8" standalone="yes"?>
<Relationships xmlns="http://schemas.openxmlformats.org/package/2006/relationships"><Relationship Id="rId3" Type="http://schemas.microsoft.com/office/2018/10/relationships/comments" Target="../comments/modernComment_2EA_2595ADFA.xml"/><Relationship Id="rId2" Type="http://schemas.openxmlformats.org/officeDocument/2006/relationships/notesSlide" Target="../notesSlides/notesSlide28.xml"/><Relationship Id="rId1" Type="http://schemas.openxmlformats.org/officeDocument/2006/relationships/slideLayout" Target="../slideLayouts/slideLayout6.xml"/><Relationship Id="rId5" Type="http://schemas.openxmlformats.org/officeDocument/2006/relationships/image" Target="../media/image28.png"/><Relationship Id="rId4" Type="http://schemas.openxmlformats.org/officeDocument/2006/relationships/image" Target="../media/image7.png"/></Relationships>
</file>

<file path=ppt/slides/_rels/slide34.xml.rels><?xml version="1.0" encoding="UTF-8" standalone="yes"?>
<Relationships xmlns="http://schemas.openxmlformats.org/package/2006/relationships"><Relationship Id="rId3" Type="http://schemas.microsoft.com/office/2018/10/relationships/comments" Target="../comments/modernComment_2DE_182F36AA.xml"/><Relationship Id="rId2" Type="http://schemas.openxmlformats.org/officeDocument/2006/relationships/notesSlide" Target="../notesSlides/notesSlide29.xml"/><Relationship Id="rId1" Type="http://schemas.openxmlformats.org/officeDocument/2006/relationships/slideLayout" Target="../slideLayouts/slideLayout6.xml"/><Relationship Id="rId5" Type="http://schemas.openxmlformats.org/officeDocument/2006/relationships/image" Target="../media/image28.png"/><Relationship Id="rId4" Type="http://schemas.openxmlformats.org/officeDocument/2006/relationships/image" Target="../media/image7.png"/></Relationships>
</file>

<file path=ppt/slides/_rels/slide35.xml.rels><?xml version="1.0" encoding="UTF-8" standalone="yes"?>
<Relationships xmlns="http://schemas.openxmlformats.org/package/2006/relationships"><Relationship Id="rId3" Type="http://schemas.microsoft.com/office/2018/10/relationships/comments" Target="../comments/modernComment_2DF_182F36AA.xml"/><Relationship Id="rId2" Type="http://schemas.openxmlformats.org/officeDocument/2006/relationships/notesSlide" Target="../notesSlides/notesSlide30.xml"/><Relationship Id="rId1" Type="http://schemas.openxmlformats.org/officeDocument/2006/relationships/slideLayout" Target="../slideLayouts/slideLayout6.xml"/><Relationship Id="rId5" Type="http://schemas.openxmlformats.org/officeDocument/2006/relationships/image" Target="../media/image28.png"/><Relationship Id="rId4" Type="http://schemas.openxmlformats.org/officeDocument/2006/relationships/image" Target="../media/image7.png"/></Relationships>
</file>

<file path=ppt/slides/_rels/slide36.xml.rels><?xml version="1.0" encoding="UTF-8" standalone="yes"?>
<Relationships xmlns="http://schemas.openxmlformats.org/package/2006/relationships"><Relationship Id="rId3" Type="http://schemas.microsoft.com/office/2018/10/relationships/comments" Target="../comments/modernComment_2E0_182F36AA.xml"/><Relationship Id="rId2" Type="http://schemas.openxmlformats.org/officeDocument/2006/relationships/notesSlide" Target="../notesSlides/notesSlide31.xml"/><Relationship Id="rId1" Type="http://schemas.openxmlformats.org/officeDocument/2006/relationships/slideLayout" Target="../slideLayouts/slideLayout6.xml"/><Relationship Id="rId5" Type="http://schemas.openxmlformats.org/officeDocument/2006/relationships/image" Target="../media/image28.png"/><Relationship Id="rId4" Type="http://schemas.openxmlformats.org/officeDocument/2006/relationships/image" Target="../media/image7.png"/></Relationships>
</file>

<file path=ppt/slides/_rels/slide37.xml.rels><?xml version="1.0" encoding="UTF-8" standalone="yes"?>
<Relationships xmlns="http://schemas.openxmlformats.org/package/2006/relationships"><Relationship Id="rId3" Type="http://schemas.microsoft.com/office/2018/10/relationships/comments" Target="../comments/modernComment_2E1_182F36AA.xml"/><Relationship Id="rId2" Type="http://schemas.openxmlformats.org/officeDocument/2006/relationships/notesSlide" Target="../notesSlides/notesSlide32.xml"/><Relationship Id="rId1" Type="http://schemas.openxmlformats.org/officeDocument/2006/relationships/slideLayout" Target="../slideLayouts/slideLayout6.xml"/><Relationship Id="rId5" Type="http://schemas.openxmlformats.org/officeDocument/2006/relationships/image" Target="../media/image28.png"/><Relationship Id="rId4" Type="http://schemas.openxmlformats.org/officeDocument/2006/relationships/image" Target="../media/image7.png"/></Relationships>
</file>

<file path=ppt/slides/_rels/slide38.xml.rels><?xml version="1.0" encoding="UTF-8" standalone="yes"?>
<Relationships xmlns="http://schemas.openxmlformats.org/package/2006/relationships"><Relationship Id="rId3" Type="http://schemas.microsoft.com/office/2018/10/relationships/comments" Target="../comments/modernComment_266_848AC75.xml"/><Relationship Id="rId2" Type="http://schemas.openxmlformats.org/officeDocument/2006/relationships/notesSlide" Target="../notesSlides/notesSlide33.xml"/><Relationship Id="rId1" Type="http://schemas.openxmlformats.org/officeDocument/2006/relationships/slideLayout" Target="../slideLayouts/slideLayout6.xml"/><Relationship Id="rId6" Type="http://schemas.openxmlformats.org/officeDocument/2006/relationships/image" Target="../media/image53.png"/><Relationship Id="rId5" Type="http://schemas.openxmlformats.org/officeDocument/2006/relationships/image" Target="../media/image7.png"/><Relationship Id="rId4" Type="http://schemas.openxmlformats.org/officeDocument/2006/relationships/image" Target="../media/image52.png"/></Relationships>
</file>

<file path=ppt/slides/_rels/slide39.xml.rels><?xml version="1.0" encoding="UTF-8" standalone="yes"?>
<Relationships xmlns="http://schemas.openxmlformats.org/package/2006/relationships"><Relationship Id="rId3" Type="http://schemas.microsoft.com/office/2018/10/relationships/comments" Target="../comments/modernComment_280_389DE756.xml"/><Relationship Id="rId2" Type="http://schemas.openxmlformats.org/officeDocument/2006/relationships/notesSlide" Target="../notesSlides/notesSlide34.xml"/><Relationship Id="rId1" Type="http://schemas.openxmlformats.org/officeDocument/2006/relationships/slideLayout" Target="../slideLayouts/slideLayout6.xml"/><Relationship Id="rId6" Type="http://schemas.openxmlformats.org/officeDocument/2006/relationships/image" Target="../media/image55.png"/><Relationship Id="rId5" Type="http://schemas.openxmlformats.org/officeDocument/2006/relationships/image" Target="../media/image7.png"/><Relationship Id="rId4" Type="http://schemas.openxmlformats.org/officeDocument/2006/relationships/image" Target="../media/image54.png"/></Relationships>
</file>

<file path=ppt/slides/_rels/slide4.xml.rels><?xml version="1.0" encoding="UTF-8" standalone="yes"?>
<Relationships xmlns="http://schemas.openxmlformats.org/package/2006/relationships"><Relationship Id="rId8" Type="http://schemas.openxmlformats.org/officeDocument/2006/relationships/image" Target="../media/image14.png"/><Relationship Id="rId3" Type="http://schemas.microsoft.com/office/2018/10/relationships/comments" Target="../comments/modernComment_28D_CEE57AD2.xml"/><Relationship Id="rId7"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png"/><Relationship Id="rId3" Type="http://schemas.microsoft.com/office/2018/10/relationships/comments" Target="../comments/modernComment_267_6D4AAB9C.xml"/><Relationship Id="rId7" Type="http://schemas.openxmlformats.org/officeDocument/2006/relationships/image" Target="../media/image17.png"/><Relationship Id="rId12"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7.png"/><Relationship Id="rId10" Type="http://schemas.openxmlformats.org/officeDocument/2006/relationships/image" Target="../media/image20.png"/><Relationship Id="rId4" Type="http://schemas.openxmlformats.org/officeDocument/2006/relationships/image" Target="../media/image15.jpeg"/><Relationship Id="rId9" Type="http://schemas.openxmlformats.org/officeDocument/2006/relationships/image" Target="../media/image19.jpeg"/><Relationship Id="rId14" Type="http://schemas.openxmlformats.org/officeDocument/2006/relationships/image" Target="../media/image24.png"/></Relationships>
</file>

<file path=ppt/slides/_rels/slide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7" Type="http://schemas.openxmlformats.org/officeDocument/2006/relationships/image" Target="../media/image29.png"/><Relationship Id="rId2" Type="http://schemas.openxmlformats.org/officeDocument/2006/relationships/slideLayout" Target="../slideLayouts/slideLayout7.xml"/><Relationship Id="rId1" Type="http://schemas.openxmlformats.org/officeDocument/2006/relationships/tags" Target="../tags/tag2.xml"/><Relationship Id="rId6" Type="http://schemas.openxmlformats.org/officeDocument/2006/relationships/image" Target="../media/image28.png"/><Relationship Id="rId5" Type="http://schemas.openxmlformats.org/officeDocument/2006/relationships/image" Target="../media/image7.png"/><Relationship Id="rId4" Type="http://schemas.microsoft.com/office/2018/10/relationships/comments" Target="../comments/modernComment_255_D13C1B1D.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7" Type="http://schemas.openxmlformats.org/officeDocument/2006/relationships/image" Target="../media/image30.png"/><Relationship Id="rId2" Type="http://schemas.openxmlformats.org/officeDocument/2006/relationships/slideLayout" Target="../slideLayouts/slideLayout7.xml"/><Relationship Id="rId1" Type="http://schemas.openxmlformats.org/officeDocument/2006/relationships/tags" Target="../tags/tag3.xml"/><Relationship Id="rId6" Type="http://schemas.openxmlformats.org/officeDocument/2006/relationships/image" Target="../media/image28.png"/><Relationship Id="rId5" Type="http://schemas.openxmlformats.org/officeDocument/2006/relationships/image" Target="../media/image7.png"/><Relationship Id="rId4" Type="http://schemas.microsoft.com/office/2018/10/relationships/comments" Target="../comments/modernComment_28E_685E4405.xml"/></Relationships>
</file>

<file path=ppt/slides/_rels/slide9.xml.rels><?xml version="1.0" encoding="UTF-8" standalone="yes"?>
<Relationships xmlns="http://schemas.openxmlformats.org/package/2006/relationships"><Relationship Id="rId3" Type="http://schemas.microsoft.com/office/2018/10/relationships/comments" Target="../comments/modernComment_284_352A7337.xml"/><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32.png"/><Relationship Id="rId5" Type="http://schemas.openxmlformats.org/officeDocument/2006/relationships/image" Target="../media/image31.jpe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icture containing chart&#10;&#10;Description automatically generated">
            <a:extLst>
              <a:ext uri="{FF2B5EF4-FFF2-40B4-BE49-F238E27FC236}">
                <a16:creationId xmlns:a16="http://schemas.microsoft.com/office/drawing/2014/main" id="{A1ADD5B8-A0E5-4E1E-9BFE-6868E98288D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 name="AutoShape 2" descr="data:image/jpg;base64,%20/9j/4AAQSkZJRgABAQEAYABgAAD/2wBDAAUDBAQEAwUEBAQFBQUGBwwIBwcHBw8LCwkMEQ8SEhEPERETFhwXExQaFRERGCEYGh0dHx8fExciJCIeJBweHx7/2wBDAQUFBQcGBw4ICA4eFBEUHh4eHh4eHh4eHh4eHh4eHh4eHh4eHh4eHh4eHh4eHh4eHh4eHh4eHh4eHh4eHh4eHh7/wAARCAI4AuQDASIAAhEBAxEB/8QAHwAAAQUBAQEBAQEAAAAAAAAAAAECAwQFBgcICQoL/8QAtRAAAgEDAwIEAwUFBAQAAAF9AQIDAAQRBRIhMUEGE1FhByJxFDKBkaEII0KxwRVS0fAkM2JyggkKFhcYGRolJicoKSo0NTY3ODk6Q0RFRkdISUpTVFVWV1hZWmNkZWZnaGlqc3R1dnd4eXqDhIWGh4iJipKTlJWWl5iZmqKjpKWmp6ipqrKztLW2t7i5usLDxMXGx8jJytLT1NXW19jZ2uHi4+Tl5ufo6erx8vP09fb3+Pn6/8QAHwEAAwEBAQEBAQEBAQAAAAAAAAECAwQFBgcICQoL/8QAtREAAgECBAQDBAcFBAQAAQJ3AAECAxEEBSExBhJBUQdhcRMiMoEIFEKRobHBCSMzUvAVYnLRChYkNOEl8RcYGRomJygpKjU2Nzg5OkNERUZHSElKU1RVVldYWVpjZGVmZ2hpanN0dXZ3eHl6goOEhYaHiImKkpOUlZaXmJmaoqOkpaanqKmqsrO0tba3uLm6wsPExcbHyMnK0tPU1dbX2Nna4uPk5ebn6Onq8vP09fb3+Pn6/9oADAMBAAIRAxEAPwD7Lr4S/ao+LPiXVvH+peG7HULiy0vT5Tb+TG20OynBY+vOa+7a/M348/8AJZPFX/YSm/8AQjXoZdBSqNtHHjZNQVjm7bU9cubiO3g1C9kllYKiCU5YnoBXRweF/iXN4pfwvDYa0+sxxec9mC3mBP7xHpyKzvhfFocvjrTG8Raz/Y2nxSiV7ryWlwy8quFBPJ4z2r6Qk+NHws03xV4r8YW99qd/qGpeRZW0NtbvFKII87pFdgAoY44JB46V6dapKEkoxvvf8LfrfyR59KLk3d2WnX1v9yS+bPne40bx/b6ZqOpzQaulpptx9mvZSzYgl3bdrehzxV+18G/FS61SHS7fStdkvZrVbtIRu3GFuj49Dg17svxX+Et5471ea71aVPDniexguNShexmJtr2JkIBAU7sgHJXIzS6d8dvh7peoeIfFUlxqN9qd7cxWtlZ2sDRvDZQhQo3sAuCwZsZz83SsfbVf5Nbfjtb79f8ADqbeyh0l1/4P5aP+96nzRE/iqXW10WObUjqLTeSLbe2/f/dx611N78P/AIwWV5aWl1oPiKKW8cxwAo+HYAnbnpnAJx7V0fj3xR4Bn/aG0nxx4d1R20me5ivNQ3WsqtbyjO/5Svzdvu5716VN+0d4fPxbtbezjtbLwiL97q71RYZnluMxuATGV3L8zDoKpVarUbQ1ad/l/n079B+zpqclzaK1vnf/AIF+x4Xq3gr4saVfWVjf6H4jiuL59lsnlyHzW7gY745+lN8W+D/il4VktU13TNbtTdsEgOWYSOeigjjd7da+h9F+Pnw3jOj3DTLpSW9/e/aLO2s5WCpKzhLhTt6sGDEdeTxWH4f+KXw8+Hfh200e38Qz+MpJPEA1OSQWsiC1iJH3fMAyw9BSjVq3Scfw31/DTW+33MHTp62l/Xf79Lb/ACav5Fqfw3+MOm6OmrX2ja3b2rsqgu5DAscDK9Rz6iqPijwb8VPDGltqmvaTr9jYqQHnkD7EJ6ZPbmvbdX8afBxYdX1tvEsGsazfakt1ZXclhcC6hTzFZomymAqj7vrzWt4o+L/wj8WHXNLutYGj2c+rWly91Hp87nU4o9jMHATK427eQMgUKrU093rrpsvd/wA392xPJBTab0tp5v3v8l9+rPnPV/DvxH0ldLbUrLWrYaswWx8wsPPJAIC+vUVZvPB3xStNetNBudL12LUr1C9tbtu3SKMZI+mR+de/eIvjX8J/F9nLZ3t3qelHTNUgvtOluLd5Vk8vA2xhASikKODjrWxrH7QHwwmvLjWo9TefWLJ5INLlNlMP3EjIWPK8Y2d+alV6t0uT/hrK34vX0KdKmr+/svx1v6qy09T5t1LwP8WNO0281G90fX4bWzybmQh8RgdSaLXwR8WLqzsbyDSNeeC/x9lcbsS56Yr6Z1f4/wDwsuHbT21p7vTNRvJY9RVrGcYtmicbsFOfmK8darW3x8+GJl06H+2pLay03UVW2jFjOdtqkaKp4T1B461n9ZxHKn7PV26Puk/uvf0THOlTj9rv+F7fl+K7o+Z7rwp8TrbTotRn07XEtJbgW6SndtMh6Ln1q7o3w/8Ai7q+q3WmWGja7Jc2jbLjcWVY29Cx4B9q960r47/DmCy0nQr3UGutKuJrk6ifscubclkMTj5cno33cmjxN8WvhX41V9HuvEP2C0ttYa9KXFlN9m1WIhsrJtXcMZB+YD5gKqFes4xbhv5PTb/g6enmEqME3aX9e9/kv6aPl/xIPFfh3W7nRdauL+zv7Zgs0LynKkgEfoQaXw3H4u8SatHpOhyalf30gJSGGRixA68V0nxT1bwDd/F+51LQLA33hXMWLeDfbeYAihgCwDLyD2rV+CHjDwb4Y+OUPiSWGfQfDyRyKkcjSXTRZAwCVBZuh7V1Qk3TUnHWxjVgozaT2t+P+XU5XxjofxB8Hm3Hia31fSzc58nz2Zd+OuPzFc9/bWrf9BS7/wC/pr6c074kfC2x+If9tnXtCj0mS2nW9tLHQ7ndeszLtD74wN3U7vqO9XIvin8ODrXiK40XxZYaXf3kEC6Lfz6LKyWESqoeArs9QxyMg565rGNefKrw1tf/AIH6+nnZPaVGHNaM/wCu/wDX5bfK/wDbWr/9BS7/AO/ppV1jWGYKupXjMxAAEpyT6V9Un4s/C5PhtJpn2zTdQuRBJHfW1xaXEf22Vzw6hYypz2LEY9q7D4h+OvBngcvba5qFmY5dIgeDRY9MLSNMTlZPM27cYB6nilLFSi7OH/B320/q/QUcPzR5lL/gapa6+f4aXPlGz8J/Eq5vLizNtqdtc29ib+SK7m8hhAP4wHIz9BXKHWtXzj+1Lv8A7/GvrHW/jP4B1HVLnU77xRBcWF54ae1jsv7Pn8+O6IwQzbMAHkZzjnPSqt/8VvhVJ4JuLIanayaM+iLaQ6AulOJkvADuk8zbtwcjnPUVUa1S+sP6u/8AJf5oao05JWl/Vl0+bv6dT5X/ALa1b/oKXf8A39Nbtjpfjy+0Aa9aR6tNpjTrbi5VmKGQttC59cnFe/8Aj74yfD3W9E8X+Hre8s30q40a3XSVGlyK73nzeYC2zIx8nJwOuDXNfCP4qeDfCvwQi8P6qlpqGqjWEnNjd2kkkYj80EyBgpXco+YDOcimq02vg6r7m7P7l8luyHSilF8+9/lZX/F6fejxnxEPFnh3VpdJ1ubUbG+hx5kMsjBlyMjj6EVnf21q3/QUu/8Av6a+vdL+MPwlj8Y+ItfbxMxW9v4H2zWdwqyQCKNGwqxktyrfKwH5VUsvjV8K9Fk0mz0O9sodP/tGX7cDpEpK2rAfdymeTngZNRHEVNE6ev8Aw3l5/gyqlKnF+7PT/gHzN4Os/GHi7XY9E0G6ubm+kVnWNroRghRk8sQOgrqZfhj8W4hAZIpF8+B7iP8A4mUfMaZ3H73seK990H4x/CXTYbP+yfEFro+l2xuUuLAaPKZJ5HB2Sqyp8o6/nzWefjN8MJEs1m1xn8rR7q2O6wnO2Vy+0fc75HPSsK+KxCf7un07PfX/AIBVOjTv70/6ul/mfKUmsaxHI0bandhlYqR5x6im/wBtat/0FLv/AL+mvq7/AIXZ8Mpb1dEubqym8Ny6GIrhDpMm+S7y3yE7M4xt56c9a7L4tLZt8JfGGpGOO10s6VDFp1rPpv2c2zZG5VdgN+7g/LnGK1li3Be9D+r27f0h0cNGrUUFPe34pP8AC+vmmj4g/tnV/wDoKXn/AH9NdT4J8K/EzxpBNceGbHWNQgh4kmRmEYP90MeCfbrWLY33haPwndWd34fup9ddgbfUFvWWONc8gxdDxxXsngDxp4H1T4M6L4M1rxTP4Uv9G1IXjSrbSSLdIG3ZBjB+bsAfSuuo3Fe6u347vu7djlgr2176em3lr0/E8V1a58TaTqM2napPqdleQNtlgnZkdD6EHkVV/trVv+gpd/8Af019XSfHD4V+IvFWq/8ACRFotLsJ7e60id7F3e6ljWQNuCqSoO5fvY6VB4b+NHw4ufAd818mn2mqTy3U19YXVvNtuVctsUGNGVvvAAEjHXtXP7eoo39nrZfj/WvY39lBySUtPlp+Ppb/AIB8sf21q3/QUu/+/prb8J6f4y8UyXkeiXVxcNZQGefddhNqDqfmIz9BXums/Hnw/puteDLXwwLBvD8UMS63AdPYMnz/ADKGZcsFXHTOa2E+Lnwj0y6l0HSLwDQIdJmWOc2Eoae4kbJQjZkYA6kY560qterGm5Rp62lb5J7+vTuL2MU1ef8ALf0bs+vTr236Hyx/bWr/APQUu/8Av6aP7a1b/oKXf/f019T+I/jF8MYfh9aReH49OcW8VuIdMkgnSaGRWXdt+TyxwG+bdz+Nap+L3wJuZ/stxNGlnfPFqF240ybMdyjA+XgJkj5RyOPeqdeSb/du1/6/C/4LqTGlF29/f8P6f6vofIf9tav/ANBS8/7+ml/tnV/+gpd/9/TWh8RNeXxP451jX44UhjvbppERBgBRwuB24ArArph70U2rPsZTXLJxTvYv/wBs6v8A9BS8/wC/po/tnV/+gpef9/TVCiqsibsv/wBs6v8A9BS8/wC/po/tnV/+gpd/9/TVCiiyC7L/APbOr/8AQUu/+/po/tnV/wDoKXn/AH9NUKKLILsv/wBtav8A9BS8/wC/po/tnV/+gpef9/TVCiiyC7L/APbOr/8AQUu/+/po/tnV/wDoKXn/AH9NUKKLILsv/wBs6v8A9BS8/wC/po/tnV/+gpd/9/TVCiiyC7L/APbOr/8AQUu/+/po/trV/wDoKXn/AH9NUKKLILsv/wBs6v8A9BS8/wC/po/tnV/+gpef9/TVCiiyC7L/APbOr/8AQUvP+/po/tnV/wDoKXn/AH9NUKKLILsv/wBtav8A9BS8/wC/po/tnV/+gpef9/TVCiiyC7L/APbOr/8AQUu/+/po/tnV/wDoKXn/AH9NUKKLILsv/wBtav8A9BS8/wC/po/tnV/+gpef9/TVCiiyC7L/APbOr/8AQUvP+/po/tnV/wDoKXn/AH9NUKKLILsv/wBs6v8A9BS8/wC/po/trV/+gpef9/TVCiiyC7L/APbOr/8AQUu/+/po/tnV/wDoKXf/AH9NUKKLILsv/wBs6v8A9BS8/wC/po/tnV/+gpef9/TVCiiyC7L/APbOr/8AQUu/+/po/tnV/wDoKXn/AH9NUKKLILsv/wBtav8A9BS8/wC/po/tnV/+gpef9/TVCiiyC7L/APbOr/8AQUu/+/po/tnV/wDoKXf/AH9NUKKLILsv/wBs6v8A9BS8/wC/po/trV/+gpef9/TVCiiyC7L/APbOr/8AQUvP+/po/tnV/wDoKXf/AH9NUKKLILsv/wBs6v8A9BS8/wC/po/tnV/+gpef9/TVCiiyC7L/APbOr/8AQUu/+/po/tnV/wDoKXf/AH9NUKKLILsv/wBtav8A9BS8/wC/pqay8R69Z3UdzbaveRyxnKsJTwayqKLILs+xPg5+0PfHwPbxeIYZNRvoZGja4ZvmZRjGfU+9FeA/Dj/kXm/6+H/kKK86eFp8z0OyOInZan6R1+Zvx5/5LJ4q/wCwlN/6Ea/TKvzN+PP/ACWTxV/2Epv/AEI1hlnxy9DXHfCjiKKKK9k80KKKKACiiigAooooAKKKKACiiigAooooAKKKKACiiigAooooAKdJJJKQ0sjyEDGXYk4/Gm0UAFFFFABRRRQAUUUUAFFFFABU0l1dSR+XJdXEif3WlYj8iahooGFFFFAgooooAKKKKACiiigAooooAKKKKACiiigAooooAKKKKACiiigAooooAKKKKACiiigAooooAKKKKACiiigAooooAKKKKACiiigAooooAKKKKACiiigAooooAKKKKAJLaCe6uI7a2hknnkYLHHGhZnPoAOSa028L+JlmuoW8OawJbRQ9yhsZd0CkZBcbflGO5xUvgDWLbw/420bXLxJpLexu0mkWIAuQPQEgZ/Gvo7Vv2kvBN5aaz5fh7WUu9WhkhupfLj/fKqlIQ3z8DaefTtmsK9ScF7kbmlKMZNqTtt/wT5U3L/eH50bl/vD86+mrH44fCiHTvD0Eng3USdOjRZojZwMkZEQVvLO8FgSCfmx1zWbcfGX4d63o81r4g8OX0V7e6a1nd3djp8GUYSMUZFMg/hIBOQaXtp81uTS9vlZu/wCH5F+zhyp82tv6R4Bplst5dLD5m0Ej5gM9wKsw6LqV5qV5ZaVp97qL2pfeLa3aRlRTjcwUHA967H4keKNB8V/FK517QLKTTtNlWNY4Z40jZSpGSQpIH51p/BX4j6f8N/G3iPWLq2ubs3cEkFssCqys/mbhuyR8pHcZ+lEalSUHLls7bEuMVJK+h5lf2N9p/lf2hZ3Np5yb4vPiaPeucZXIGRkEZHpSfY7v+zxqH2Wf7GZPLFx5Z8rf/d3dM+2c19M3Hx8+G8+sC8j8O6vaEWENvHcfYoJ3jIkd5EVGkA2Hfw2c+1ZB+OPgu40mbS7jQtQj01ddN9Dp8dpC0UtrjiJyXBRs4OQD0xS9rUvbk/q/+RTpwUb82tvxtf8AP+r6HzpuXGdy4+tOr6fm+Ovwtfxe2pr4c1dLR7B7Z3Gm232ksXDAKfM2qoAxnBNfNWsTW9zq97cWiyJby3EkkSyY3BSxIzjjODV06kpPWNiZwildSud58OP+Reb/AK+H/kKKPhx/yLzf9fD/AMhRWc/iZUdj9I6/M348/wDJZPFX/YSm/wDQjX6ZV+Zvx6/5LH4q/wCwlN/6Ea4Ms+OXodmO+FHFFSPSkxUr9BTK9qx5dxuKKdSYosFxKSloosFxKKWkxRYdwoooosAUUUUWAKKKKQBmkzS0lMAzRmjFGKADNGaMUYoAM0ZoooAXNFFFIB0a75FXcFyQNzdB7mvS/E/wT8WaBoOm65Ne6NeadqKK9vPaTyMuGGRnKDGRXmVfVf7MWvQ+O/hfq/wz1WTfe2KG408seSmegPsxAx6Zrjx061Ok50t0enlEMLPFwji03BvWzsfPf/CE6v8A89rP/v43+FJ/whOr/wDPaz/7+N/hXpV/aTWN7NZ3C7JYXMbg9iDiocV8t/buL7r7j9sj4dZJJKSUrP8Avf8AAPO/+EJ1b/ntZ/8Afxv8K0fDPwy1/wAQa9a6NZ3emRXFySsbTzMqZAzgkKf5V2Rq54fv20nxDpupqcfZrqNyfbcM/pTjnuKurtfcZYrw5ylUZumpc1nb3uv3Fhv2TfiYpwdQ8Mn6Xc3/AMapP+GT/iZ/0EPDX/gXN/8AGq+5dPnFzYwXCnIljV/zGasV639o1j8clgqadj4SP7J/xM/6CHhr/wAC5v8A41SH9lD4mD/mIeGv/Aub/wCNV93UU/7QrC+p0z4RH7KHxMI/4/8Aw1/4Fzf/ABqgfsofEw5/0/w1/wCBU3/xqvu6ij+0KwfU6Z8I/wDDKPxLzj7f4a/8Cpv/AI1Qf2UfiWP+X/w1/wCBU3/xqvu6ij+0KwfU6Z8I/wDDKPxMx/x/+Gv/AAKm/wDjVIP2UfiXj/j/APDeP+vqb/41X3fRR/aFbyD6nTPhD/hlH4l5/wCP/wAN/wDgVN/8aoP7KXxLH/L/AOG//Aqb/wCNV930Uf2hWD6nTPhA/spfEvH/AB/+G/8AwKm/+NUD9lL4ln/l/wDDf/gVN/8AGq+76KP7QrB9Tpnwf/wyn8S8kfbvDf8A4FTf/GqP+GU/iVn/AI//AA3/AOBU3/xqvvA0w9aP7QrB9Tpnwkf2U/iUB/x/+G//AAKm/wDjVH/DKfxKxn7d4b/8Cpf/AI1X3bRR/aFYPqdM+ER+yp8Sj/y/eHP/AAKl/wDjVH/DKvxK3Y+3eHP/AAKl/wDjVfd1HbFH9oVg+p0z4aH7JHxOIz/afhb/AMDJv/jVH/DJHxN/6Cnhb/wMm/8AjVfco9qBR/aFYPqdM+Gh+yR8TT/zFPC3/gZN/wDGqP8Ahkn4mZx/anhb/wADJv8A41X3KKMCj+0KwfU6Z8Nf8Mk/E3OP7U8LZ/6/Jv8A41R/wyT8TN23+1PC2f8Ar8m/+NV9yYGc96MDdnvR/aFYPqdM+Gj+yT8TAQv9qeFsn/p8m/8AjVDfslfExSAdU8LAnp/pk3/xqvuUhdwJxmhgpIJxkdKP7QrB9Tpnw037JXxMXG7VPCwz/wBPk3/xqh/2S/iYoy2qeFgP+vyb/wCNV9ysqtjdikdVYYbGPej+0KwfU6Z8Nt+yV8TFXcdU8LY/6/Jv/jVB/ZL+JgXd/anhbH/X5N/8ar7jYKy4bGKUhSu04xR/aFYPqdM+G/8Ahkv4mbN39qeFtvr9sm/+NUi/sl/Exk3LqnhbH/X5N/8AGq+5AF27eNtCqqrtXG32o/tCsH1OmfDSfsm/EtgSuqeFuP8Ap8l/+NUJ+yb8Snzt1Pwtx/0+S/8AxqvuMIgUhAMe1MRVXO3HvR/aFYPqdM+Hk/ZO+JbMQNT8L5HX/TJf/jVA/ZO+JRfYNU8LZH/T5L/8ar7gVUBO3Ge9CqgcsMbqP7QrB9Tpnw//AMMnfErfs/tPwvn/AK/Jf/jVDfsn/EpXCf2p4Xz/ANfkv/xqvuDam/PG6kKoZATjdR/aFYPqdM+IH/ZP+JSsFOp+F8n/AKfJf/jVD/sn/EpCN2qeF+f+nyX/AONV9vsqMwLde1Eio2N34Uf2hWD6nTPiB/2TviUgBbU/C+D/ANPkv/xqlb9k74lKu46p4Wx/1+S//Gq+3nVWADdKVlUrhulH9oVg+p0z4fP7J3xKCbv7U8LY/wCvyX/41QP2TviV5e/+1PC2P+vyX/41X2+VUptP3aAq7NvG2j+0KwfU6Z8Qr+yb8S2XcNU8LY/6/Jf/AI1Qn7JvxKcZXVPC2P8Ar8l/+NV9vqqhcLjbQiqowuMUf2hWD6nTPiBP2TfiW+duqeFuP+nyX/41SJ+yd8SmJVdU8Lcdf9Ml/wDjVfb6BRnbj3pVVQSVxnvR/aFYPqdM+IF/ZN+JTMVGqeFsjr/pkv8A8ao/4ZN+JW/Z/anhbd/1+S//ABqvt8KoYsMZoCru3cZo/tCsH1OmfEB/ZN+JYfb/AGp4Wyf+nyX/AONUH9k34lhgp1Twtk9P9Ml/+NV9vlV3buM0FVJBOMjpR/aFYPqdM+IG/ZN+JS43ap4W56f6ZL/8aob9k34lr97VPCw/7fJf/jVfb5CnGce1BAP3qP7QrB9TpnxA37JnxLUZOqeFsf8AX5L/APGqU/smfEwDcdU8LY/6/Jf/AI1X2+QCMHpQQMYI4o/tCsH1OmfEH/DJnxL27v7U8LY/6/Jf/jVcz8S/gD41+H/hCfxRrV9oU1jDLHEy2lxI8hLttGA0YGM+9foL2x2rxf8AbRwPgDqWOn220/8ARorSjjqs6kYvqRUwtOMW0fJ/w4/5F5v+vh/5Cij4cf8AIvN/18P/ACFFd8/iZxx2P0jr8zfjz/yWPxV/2Epv/QjX6ZV+Zvx5/wCSx+Kv+wlN/wChGuDLPjl6HZjfhRx7dBTae3QU2vcPKQ3FJinYopANoNLRigBuKSnUUANop1JigYmKTFOxSUBcSilooC4lFLRigLiUUuKMUhiUUuKMUAJRS4ooC4lFLRTFcTFdV8JvFV14K+IOk+Ibd9ognCzA9DG3ytn8CT+FctRUyipJplRlZ3R9eftB6Lax6vY+KtLwbDWIVkDL03Yzn8sV5bivTfgjqQ+I/wAAb/wzdSCTVdBy0GeWKD5l/X5a81ZWVirDDAkEehFfAZhh3RrNH9FcEZt9fy2MZP3oaP06f5fIZUVyu63kUf3TU1IRxiuA+x3Psv4L6uNa+HOjXmcubcK3sQSP6V2deIfsm6oZvBM2nu2TaXjxgeikAj9Sa9vr36UuaCZ/O+dYf6tj61PtJ/jqFFFFaHlhRRRQAUUUUAFFFFABRRRQAUUUUAFMNPPSmmgBKDR2o7UAHagdKOcUdqAEAwMUKMCgZxQue/NAAoxmgDBJ9aBnvzQM5OeR2oAAuGLetJt+fdQN245PFHzb+vy+lAAyguGycikZAzKSTxSuG3gg/L3pGDErtOB3oAJI9+MkjB7USoHXBJH0okDtjacc80Shyo2HBzQAjoHTYSaGQGPy+emKJA5TCHDUMG8raD82OtAAIwI/LycYojj8tPLySKQB/K2k/PjrSxK4iw5y1ACRRCNSuSc01IRHuwxJNOhWRUPmHJ7UkCyLu8w8Z4oAjSPYxbPWhIgshfJ5pyxyh3Z+namKsnmkn7vagBTGPN8zJ+lNaLdKHz+FLtk83dn5aRlk80EH5aAFkiDuGzjFEkfmEc4xSSrIXUqeO9EwkJXZ070ALJH5igZIxQ8e9NmSMUTByo2HnPNEu8xgKeaAAxgxeXk0CMeX5efxoYOYsA/NSgP5WM/NigBEQLHsyTRGgjXAJNEYcR4b71ESuEIc5NABHGI84JOaEjCszAk5ohDqDvOeeKEDhm3HI7UACxhXL5PNL5Y8zfk5xjFIiv5hLH5ewpcN5uc/JjpQAFMyB8nIoZQzK3PFBD+YCD8vcUMG3KVOB3oAGQMQTnjmldQ2M569qR95K7TgZ5ofccbDjmgBXUMu05H0oZQy7e1DhivynBoO7bwfm9aADb8u3tjFeMftoLt+AGpD0vbT/wBGivZ+dv8AtYrxj9tDP/CgNS3cn7baf+jRW2G/ix9TOt8DPk/4cf8AIvN/18P/ACFFHw4/5F5v+vh/5Civbn8TPKjsfpHX5m/Hn/ksfir/ALCU3/oRr9Mq/M348/8AJY/FX/YSm/8AQjXBlnxyOzG/CjkG+6KbTz0FJXunlIbRS4pKQBQqO33UZh7DNdb4FTwdJKkeux3j3Bb5QuSh/Bea9l0RfDUdoyaWtikWPnCgA4/2q+Uznif+zZ+zVCUn32X3n1eTcMf2lD2jrxiu27Pmw0lezeNYPh2IXmuYQJCSA9mpHzenHGfrXkF79m+1SfY/MEG7935mN2PfFenlGbLMqfOqco+q/I83NsoeW1OR1Iy9H+ZBikp2KSvXseOJRS0UWEJSU4ikoATFFLRQA2inYpcUAMop2KXFAxlFPxRigQ3FGKdRQAmKMUtLQB61+yf4vbwr8WbK3mlKWOq/6HMuOCzcIT9GIr0D4w6APD3j2/tI1xbyt58PH8Lf/XBr5qtJ57S6iuraQxzQuHjcdVYHINfYfxVmh8ZfC7wv49swp326xz46gnjB+hB/OvnM/wAPeKqI/Q/DvM/q2Yewk9J6fPoeQGkNPxTSK+SP3o9X/ZfvpIdS8SadE22RoEni/wB4Zyf0FfTmm3KXljDdRtuSRAwPrXyN+z3dfZfivHAWwt3ZSIR6kDj+dfRvwcvhc+E3sS+6TTLqSzcemw17WDd6PofifHFH2eayl/Mk/wBP0O0ooorpPkAooooAKKKKACiiigAooooAKKKKAA9KaacelNNACUUUGgA7UdqO1HagBAePSgE9xSg5pAQRQAA5zxihSSTxjFCkGgMCcDrQADO8jbx60m479uOPWlyM7e9G4btvegBrM28Lt47mhmYMoC5B60rMAwXuaCwUgHv0oASRiuNq55olZlXKrk0O4XG7vQ7qg3N0oASRiqbguT6UrMRHuAycdKHdVXcelBYBN/agBAzeVuK4bHSiNmaPcy4PpShgU3/w4oSRXTeOlADYXZ1JddppIHZy25duDxTo5FkUsvQURyLIDt7UANikd5HVlwB0NM3MZmXbhR3qWORXdlHUdaRZVaUx9xQBDvbztm3j1pGZlmC7ePWpGdfN8vvTWkUSBO5oAbI7K6qoyDRK7KV2jOetK8iqwU9TSu6oQG70AJMzKoKjJokZlTcq8+lEjrGAT0NK8iqu49KAEZmEW7bz6UoY+Xu2846UFgqb+1AZSm/tigAjZmj3FcH0pImZ1JZcGlVwy7x0pUdXXctADYWZ87lxg0IzMzArgDoaVHEmdvY0K6sxC9RQAisxkZSuAO9Lubzdu35cdaA6sxXuKUMu/Z3oAQs3mBdvHrQ7MGUBcg96C4DhO9KWCsFPU0AI7FSMLnJ5pXJUDAyaCwUjPehmCjJoAHJC5AyaGOFzjJ9KGYKNx6UFgo3HpQAZ+XOOcdK8Y/bPJPwA1IkYP2204/7aivZ8/Lu7V4x+2gQfgBqRHT7baf8Ao0Vthv4sfUzrfAz5P+HH/IvN/wBd3/kKKPhx/wAi83/Xd/5Civbn8TPKjsfpHX5m/Hn/AJLJ4q/7CU3/AKEa/TKvzN+PP/JY/FX/AGEpv/QjXBlvxyOzG/CjkewoxR2FFe8eSJitLQNHn1ieeG3kRHihaX5u4UZIrOrrPhh/yF73/rxl/wDQTXBmdeeHws6sN0jvyyhCvioU57NieJdPh8Maho+o6cSXeMTFX5AYVut8RtJusSaj4ZilmHVlxgn8az/ilG/2PRJtreX9mxuxxnPSvTvgB8L/AA38RfhBrg1No7LUbW63W190aPCsSG9V9q8ChhMNmGCp18XeUldXTae77HuYjGYjLsZUo4W0Yuzs0mtl3PIvGnjBvEdvb2EWnxWVrE+5VTqSeKu+I/BMdsZWsZtsNpYpcTNJ1dmz0/Kud13RpNH8RS6Qtzb3zxy7VltZBIknoQR/KvVPEoItNbU8EaVCCPT71RmFT+y5UaODdou+m+7W9/U0y+H9qKtWxa5pK2u2ye1tOh4o3CmvpT4lfDfwfpf7Mul+LNP0gR6zPDbs84ckksV3ce+a+a3Hyn6V9w674qXwb+zD4b1z+xYNVmht7fyUnXMcb4XDn6dvevo8XOUXDl7nzWHSalfsfEdxa3Ntt+0W0sO4ZXehXI/GursPDPh2f4Z3viOfxMkOtQzBItL8s5kX1z/kV9XaHqlj8bv2ftX1LxHoVra3VqsqxyInCuqhg6n8f0rG8C2tuP2MdWdoImkW3mAfYM/eXvWcsW7WtZ3sUsP53VrnhPw4+C2ueN/BGoeK7HVLK1t7EPvimVt7bQTxj6V1X7MPwe8O/Eiz1mTXp7yKSymEaeQ20H1zXuH7NXja/wBV+BF7fTWdpG+i27Qwqi4EgjQ4Le5xWX+xtrc/iTU/Get3MMUE11eKzRxDCqQoHH5VjVxNXlqdLGtOhTvDzPj/AMZ6bDo/ivU9LtmdobW4aJC3UgHvWdbWtzclhb28sxUZOxC2B+FdV8S9Nvn+IOtv9juBGb1/n8s4Az1zX1fq2qWXwS/Z50bU/DehW13d3aQ+bK6ZBkdNxdz/AJ612VK/IopK7ZzQo80pXdkj4j8uTBPlvgdTjpX0h4J+HPg+/wD2W9Q8X3WkiTWooZWS43nIIxg4r0jw14ktfG37NnivxDJ4ds9Mu5Le484wxALK4jPzjiqfwW1a30P9kefVbjS11SO3Ejm1cZWTGOvtXLVxEpR0VmmjenRjF6u+h8bzWl1DEs0ttNHG33XZCAfoabBBNcSCOCJ5XP8ACikn8hX2/wDA3xrD8bvB3iDR/FHhuwiit1CAxxjYQwOO3BGBXHfs26x4E8KQeJvDk2oWGleIEvJoba+v0Gx1UkJ8zcHGBxWrxckpXjqjNYZXVpaM+Ubi3nt38u4hkif+66kGo8V9M/tVWXxE/wCELsLnxBHomo6QlxuXVdOjC7t2NqsO3Q18z4rpo1PaR5jGrDklYKKMUuK2MxKKXFLQA2vqj9mC+XxT8EPE/gyVS0+nObiFj6OPlA+hQ/nXyzXtf7Gmtf2b8XBpsk2y31O1eFlJ4d/4f5muPH0lUoSR3ZbiZYbFQqRezEIIJB4IOCKaa6D4g6a2k+NdVsSu0LcMyj/ZJ4rBNfnklZtH9VYesq1KNRbNJm18NLj7J8VPDk2SA1ysRx6E1778HNQ+yfFjx94bkblrlL6Iez7t39K+bdKnNn4o0S8BI8m8Rsj617Pb6iND/bAtY+ia5o6xfVhg/wBK9fLPehKJ+U+ItPlxNGp3VvxPosdKKB0orqPz8KKKKACiiigAooooAKKKKACikNeR/HD42ad8NtUstLGnNqd5OhkkRX2+WvQE/Ug1dOnKpLlitSZzUFeR66elNPSvl/8A4azg/wChRl/7/ij/AIa0g/6FCX/wIFdH1Gv/ACmP1ql3Pp+ivmD/AIazg/6FCX/wIFH/AA1nb/8AQoS/+BAo+o1/5Q+tUu59P0V8v/8ADWdv/wBChN/4ECl/4azt8f8AIoS/+BAo+o1/5Q+tUu59P0gr5gH7WVv/ANCfN/4ECgftZW4/5lCX/wACBR9Rr/yh9apdz6fFA69q+YB+1lbj/mT5f/AgUD9rK3ByPCEv/gQKPqNf+UPrVLufUHGe2aTjPbNfMA/aytw2f+EPlz/18Cj/AIayt927/hD5c/8AXwKPqNf+UPrVLufT5xkdM0hxnnHtXzAf2sbYsG/4Q+XI/wCngUN+1jbEg/8ACHy5HT/SBR9Rr/yh9apdz6fOON2Pxobbj5sY96+YG/awtmxnwfKcf9PAof8AawtnGG8Hyn/t4FH1Gv8Ayh9apdz6ebGPmxil+XbzjFfMD/tYW7LtPg+XH/XwKD+1hblNv/CHy4/6+BR9Rr/yh9apdz6eGNvGNtKNuPlxtr5gH7WFsE2f8IfLjGP+PgUiftYWyptXwfLj/r4FH1Gv/KH1ql3Pp9duPkxj2oTaM7Me+K+YI/2r7aNdq+D5f/AgUR/tX20edvg+Xk/8/Ao+o1/5Q+tUu59PrsyduM98UgCbzjG7vXzDH+1daozMvg+XJ/6eBSD9q62WQyDwfLk/9PAo+o1/5Q+tUu59P4j39t1RyKokHTd2r5k/4autfN8z/hD5c/8AXwKH/attWkEh8Hy5H/TwKPqNf+UPrVLufTJCbhuxntQ23jfj2r5lb9q22Zgx8Hy5H/TwP8aST9qy2cgnwfLx/wBPA/xo+o1/5Q+tUu59ONtx82Me9DbdvzYxXzJJ+1bbOAD4Ql4/6eBQ/wC1bbMu0+D5Mf8AXwP8aPqNf+UPrVLufTZ27ecbaBt29ttfMjftW2zJs/4Q+XGP+fgf40D9q638vZ/wiEuMf8/A/wAaPqNf+UPrVLufTa7cfLjbQu0D5cY9q+ZE/attlTb/AMIfLj/r4FEf7Vtsi7R4Pl/8CB/jR9Rr/wAofWqXc+m12jO3H4UDbk4xnvXzJH+1bbJnHhCXk/8APwP8aE/attlJI8Hy8/8ATwP8aPqNf+UPrVLufTY25OMZ70fLntur5kH7VtsHLf8ACHy5P/TwP8aP+GrbbzN//CHy5/6+B/jR9Rr/AMofWqPc+m+M9s0vGRnGe1fMZ/attt4f/hD5c/8AXwP8aG/autiwY+D5cjp/pAo+o1/5Q+tUu59OHGecfjQcd8V8xt+1dbtjPg+Tg/8APwP8aH/autmHPg+T/wACB/jR9Rr/AMofWqXc+nD79Peg++MV8yP+1dbMNp8HyY/6+B/jQf2rrcrt/wCEPkx/18D/ABo+o1/5Q+tUu59N/livGP20f+SA6nj/AJ/bT/0aK4v/AIavt9u3/hD5Mf8AXwP8a4X45/HuHx98N7rwxH4dksTNPDIJjKGA2PuxitaODrRqRk46XIqYmlKLSZ558OP+Reb/AK7v/IUUfDj/AJF9v+u7/wAhRXoz+JnCtj9I6/M348/8lj8Vf9hKb/0I1+mVfmb8ef8Aksfir/sJTf8AoRrgy345HZjfhRyfYfSkIqVlXAxzwKbtFe8eSR1o+H9Yu9Ev/tlnsL7SrK67lZT1BFU9q496QqM1nVpQrQcKiumaUqs6M1ODs0dkvinTb20e0urXyIZOXgJ3Q59V7ofoDT/DcnjfR3juvCU1+tmHaSEp90kggkjoeCRXNaHqkmkztNDb20xZdpE8e8Cukt/iT4gt4RDbx2MUY6KsOAP1r56vhMXhG44Cmmn/ADS0+7f8T6Cji8Ji0nj6jTX8sdfv2/ArWF1b6FfT3WpF11ZnLSsUy6FuTtHQHnrmodV8YXE9lcWNjapbw3HE8jnfLL9WNLqnjHUNSjmW5s9OZpl2tIIPm6dc561zSIuRmujC5d7aXtsZT9/1uvl+hz4rMfYx9jhKnueln8/1ISM8ete/6R+0jc2HgnSfCzeErC7tbOOOGcXEhdZ0UAEYxwa8FdVDHHSk2rXsVKUKllJbHjQqShflZ7/8Q/2j21XwTL4V8I+GYtBtriMxTOGGVQ9VUDjn1rnNB+N02lfBi6+HI0GOVJ43Q3ZnII3EHO3HtXkaquRmgquD61msLSSsl5luvNu9z1f4V/GmbwL8P9U8JJoUd6moCTM7TlSu5SOmPej4E/Gmb4XW2pwxaFHqJvpRIS0xTZ7dDmvKAq85oZV2jHJ703h6crprcSrTVrPY+ivFn7UDa94d1DST4Jsrc3kLR+cs+Sue/wB2qfw5/aOOj+BofCfizw1Fr1tbRiKFyw5QfdVgfT1r5/CrS7V/Cp+qUbctivrNS97nvmq/tJXN94L1jwuvhGwtbS+ikhgFvJsW3jZcYwBye9Zfw4+P194J+G6eELTw9a3RRifPmkJDA9QUxivFwoo2jHvR9VpW5bC+sTve59Haj+05Da+Ep9K8I+C7TRby5QrJKjDy0JHLKAOT9a5D4cfGDQdG8L/8I74t8DWHiGDz3nNxIR5rMxJJOR7+teQbVz7UhVcDHXvQsLSSaSG8RNu9z2H40fHCbxx4Yt/COj6HBougQMreSG3MxU5UewFeOU7AoZR/Dk1rTpxprlijOdSU3djaKdgUmBWhAlFO+XNJQAmK6P4Y6q+h/EHQ9UViv2e8RjzjjNc7T42Mc0cinlWBH4GlKN00OLs0z62/aQ08W/jiLUExsvrZWB/3cD+teYGvXPi639rfC/wX4hyru9rGjsD3ZM/0ryQ1+b4yHJWkj+meEsV9YymjLsrfcVdSbYsEnI2yA5HXrXofx51M6D8dvhx4iUgDylBPt8q/+zV55q4/0MdvmFdN+185ji8AaoMZW33bh3wUP9K9HJtajifJ+JUf3NGfm/0PthSCMjkGlrI8FX39p+D9G1Hdu+02MMpPuyA1r11NWZ+ZrYKKKKQwooooAKKKKACiiigCpq19b6Zpl1qN0+yC2iaWQ/7KjJ/lX5zfE/xRceMfHOp69cMSJpiIgf4UHCgfz/Gvqb9svxt/Yvg6HwvaTbbvVTmUA4Kwqev4kYr4zr2sso2i6j6nmY2pd8iFXG4bs4zzj0r0Lwh4S8D+KLh9O0/xB4jj1FbKa5xNp8Ih3RxNIV3CQnB2kZxXBWlvNd3UdrbRtLNKwVEXqx9K9L+Cmj6tpXjnU21LTbu0Wy0q+Fw00RURk28ijJPHLEAfWu6u+WLadmctJXeqPPtG0TWtZz/ZOk319tHzfZ4Gkx9cCluNC1q31NNLn0i/ivn+5bvbsJG+ikZNdv4L0dYfhuda1LXfEFtps16YltdGthM28Kp3SZddvbHPaul+J07aP4A8A69YTa19qtr268m41SBYbkovlYBAZvl5OMnuazdd8/KilSXLdniqxSGYQhGMhYKFA5LHtitS08MeI7u5ltrXQdUnmiOJEjtXYocdCAOK9Zl0HTf+Ekb4q+Ug8PGzOpCLAx9ryB5I9xIwP0U1j6TBPfeCJvFniDxF4jittT1OQm10a2ExEmMlnJddvoBnpim8Rpdf0w9j3PMdU07UNLuja6lY3NnOBkxzxFGx64Nb3wy8M2vi3xN/Zd7fTWNutvJO8sMQkfCDOACQP1ru/jfawL8M/BN2p1aSRpbqMTapbrFctGBGVDKrNwMnGTnmsT9nUQ/8LBkF00gh/s648wxgFguznAJGT+NDquVFyW4ciVRRZS0nw98P9c1CHS9L8Va3a3twwjgfUtPjSAueFUtG7MMnAziudv8Awzrlpq97pf8AZ1xPcWUwhmEEZcBifl6evb1rpdHvvhjoepW2rWq+J9XuLV1lhtrq2ht4mdTlSzLI5xkDjHNdD4N8W6rP4Z+JXiRWSO+u44PmA/1e5nAK+4AGDUuc46rbzHyxej/A8yOg60NU/sv+yL/7fjd9m+zt5mPXbjNGsaDrejhDq2kX9gH+6bi3aMH6EivQfA9xqs/wq8S3ehSXFx4hN3ALl4/nuBa7X3Ff4iM7c46cUvghtYm+Hni7/hKPtjaGtkDbveA4+1b12+WW5LeuO2ap1mm/IlU0zgNI8O+INYgafStE1G9iU4MkFs7qD9QKr3ulanZIJLzT7u3QymIGWFlBcYyvI6jI4969V+JFr4m1HT/D8vgeG/ufDi6fEsMelozmOXH7zzQnIbfuPPbFSfE+PXovg/4Li8SSRvqC6lcAgMC6p+6wsmOjjnIPPSkq7uttfvH7Ja+R5ZceH9et7Sa7uNG1CG3hAMsr27BEB6ZJGBmp7bwn4pubIXtv4c1eW2K7hKtnIVI9c46V3fx81XVb7x1baJ9saO1S0to44t22PLKOW9eea6K20uHRvH2k6bfeIvHN7q8DW3NlpqtakFVICsZBlADgnbQ68lFN9RqknJo8Rs7C9vJnhtLO4nmjUs6RxlmUDqSB0Aq/e+F/EtlZfbbzw/qlvbcfvZbR1XnpyRXsOjyHRfj942uNPRYmt9NunjG0YB2J2rnPgL4i1qTx9dfatQnu0ms7iSWOdt6MwUsDg8cEA0OtKzklsri9lHRNnA3PhbxNbaedQuPD+qRWgAYzvaOEAPfOMVU0/SdU1CPzNP067u1DhCYYWcBj0HA6n0r0D4O+Ida1P4qwRahqE91DqKzx3cEjExyKyNkbenfj0q34d1O90H4V+OG0mY2rnVI4A6jlULsMD04purOOltdPxBU4vW559f8AhnxHYywRXug6nbSTttiWS1dTIfRQRyaZq/h7XtHhSbVdF1Gxic4V7i2eNSfQEivSfhj4k1mL4V+OWN9NNJbRwvbSSne0DsSCyE9CRWb8PNRv9S8DeObHUbua8t00+OdEmcvskEyfMM9DR7WavdLR2BQi7W6nG3dlp6+FLG9ht9TF9LO0csskQFswAGFRs5LDPIx3FOtvCPiq5Z1t/DerSmM4cJZyHafQ8da6bUf+SHeHP+w3P/6LjrS+P3ibXP8AhZlxBDqE9tFZpEkKQuUAIH3jjqTSjUk3yrz/AABwVrvyPMZbe4iumtZIJVuFfY0RQhw2cYx1z7VrzeEfFUMCTzeG9XjjcgKzWcgBJ6dq9hMtl/wt/RL+/aBb+98ORSwyzYVWvGt/lZieMlj1PesH4f6X8Vovinp81/DrMR+3x/bJ7oFbd03jd87fIwI/unntR7dtX0Wlx+xV7Hkt1bz2tw9vcwyQzRna6Ou1lPoQa7Dwx4W8O3Hge68VeIdX1W0hhvks0isbSOVmLKzbjvdcD5arfGH/AJKf4g6f8fjdPoK6vwZfyaf8DNSmj0Wz1YnW4V8m6t2lQfu5PmABHPvVVZy9nFrrYmEVzNMxbTwb4b1/SdTuvCPiDUZrrTbdrma11K0SFniUZYoY2YcAHgkVyOjaNq+ssy6Tpd7fsgywt4Gk2/XA4r1z4capceI7fWfDs/hG10K0urGaSfU7C3a38kIhYBy2QVJGMZHWpbaDQYvg3ogtb7xJDAsso1J9Es0mLTg8GUmRWUbduO3XmslWlG6f9fcX7NNJnjOp6ff6XdG11KyuLKcDJjniKMB9CM1fh8K+JprD7fD4e1WS1K7hMto5Qr65xjFem6hq3heSz8JWmq23ie5hh1Hcl/rFikG6DugIdiwDbOvbNUvHOnfE6f4g3V1p8OrSwNcM1jcWgJtBFn5CHH7sLjHU1arSdunqS6SOE0HRlHiK3sdf03WFikjL+TaW+Z2HYqrYyKoW+lX99LOdNsLy5ijk2nZCWK56A4zgnB/Kvf8AxD9oH7R+hC6aN7j+yo/NMZBUvs5xjg85rh/h3ql7o/w7+Il1p8vk3BaJFkA+ZMl+R6Gkq0rc3p+I3SV7ep59q3hzxBpNutxqmiajYwscK9xbOik/Uim6foGuahHFJYaPf3SSsVjaG3ZwxA5AIHNd58Kr++1bQvGOmaldz3lp/ZTXAjmcuFkV1wwz0NP1HW9U039nvw7a2F1JbJd6pOJmjOGYBAQM+mat1Jp8ttSfZxtfoed6xpGraPMsOrabd2MjDKrcQtGSPbI5qzpvhnxHqVn9s0/QdTu7bn97Dau6/mBiu3juptW+BqzatO101jrsUcMsp3MkbZ3LnrjgV2PxN/sO38R2jwap45trJYIv7MGlabFJa+XgbfLYTDcemcjPqKmVdrS2pSpJ63PCbawvrm8azt7OeW5UMWiSMlwFGWyOvGDmrc3h3XoZreGbRdRSW5/1EbWzhpf90Y5/CvY/D+r2M/x2tdQ02w1GzurfRrg3Q1G2WGWWZbdsOyKzAZABPNcT4F8U63D4z1HVJ7HU9dMkM0c/2fc0sCMeXTAO0jFP2s3ey6E+ziupymreG/EOkwC41TQ9SsoScb57V0XP1IrKr03WdDXUPAWqaxo+v+IjZ2UiPdWesW/lK5OQPLYMwYj044zXmVaUp86JnHlYUUUVqZhVbU/+PRvqKs1W1P8A49G+opPYaOv+HP8AyL7f9d3/AJCij4c/8i+3/Xd/5CiuOfxM6FsfpHX5m/Hn/ksfir/sJTf+hGv0yr8zfjz/AMlj8V/9hKb/ANCNcGW/HI7Mb8KOcBIUfL1UU1ULEAAVNOkalQkhcbRz74pqjkfNivePJGbG2FtvGcE0AN82BnjmpP4SNxxmhlAYhWJ4oAjBwVO0cfrSHJycd6kKjjmjaMfe70rgRlfagL0yOKnZEDMFkyAOvvTcAEfNQBEc7SNv403acnipT0PzUmPekAzHTil2t5ZO3jPWpIkDMoZ9o9fSlZVCMPMJ54HrQBCylSQV5xSKDuHGakcfN97PvS7Bwd1A7EeDgrtHWlKNGxDKORT9q7Cd/OenrS43ElmPSgViEg8DFJ2xipUUFgGOBSMqgnB70ARhTzxSnJ2/KOP1qWJFYtubGBxzUeOnNMBh78U6MHn5e1GOvPenDg8E0ARlTxxTSKkA+YZbihlXa3zZOePemAzBU4K80mDgcUp5/ipPT5jQAnOelK3J4FH40DqcnFAH1rpU39sfsl6Nc7ebKfy/++fl/rXmeK9F+DUhvv2T9VtiAfstw5H4uK87PSvgM3jy4mR/QHh3V58qce0v0RW1Xmy/4EK6H9rpd/w+8CTY4+zkfTgVgap/x4n6iuh/awX/AItf4D3NkiL8/lrfJP45xeJX+50vV/kfSn7Nmof2l8FPDdxu3bLUQk5z9z5f6V6LXhv7Et+bv4I2tuxyba5lT6Zcmvcq7a6tUkj8rpO8EwooorI0CiiigAooooAKiup47a3kuJmCxRIXcnsAMk1KaxPHGhv4k8L32iR6hNp/2uPy2nhGWUd8U1a+one2h8D/ABv8YSeN/iPqeseYWtVkMNoOwjXgEfXGfxria+uR+yd4fA/5GfUP+/S/40f8Mn6B/wBDPqH/AH6WvdhjqEIqKex5UsLWk7s+R42eN1eNmR1OVZTgg1u6h4y8U6hpf9l3muXk1pgAxlh8wHQEjk/ia+m/+GT9A/6GfUP+/S0n/DJ+gf8AQ0X/AP36Wm8fh3v+QlhayPl3w/4k17w+ZP7H1OezEv31TBVvqDkfjTNY8Qa3rFulvqmpXF3EkrzIkrZCu+NxHpnaPyr6k/4ZQ0D/AKGjUP8Av0tH/DKGgf8AQ0ah/wB+lo+vYe9+voH1Wtax8rnWdVOhjQzfznTBL5wtt3yB/XH4mp/D/iXXtAEo0fVJ7RZf9Yi4Kt+BBGfevqH/AIZQ0D/oZ9Q/79LSf8Mo+H/+ho1D/v0tH17DtW/QPqtY+W9W17WdWt47fU9SuLuKOV5UWVshXYAMR9Qo/KoNJ1O/0m6N1pt1JbTFDGXTqVIwRX1Z/wAMoaB/0M+of9+lpP8AhlHQP+hov/8Av0tH17D2t09A+q1tz5Jq1a6jfWtjdWNvcyR212FFxGvSTacjP0ya+rf+GUdA/wChnv8A/v0tJ/wyj4f/AOhnv/8Av0tN4+h3/APqlXsfKelalqGlXiXmm3k1pcJ0eJtp/H1H1q5r/iXXte2f2vqlxdqn3UYgKP8AgIwK+oP+GUfD/wD0NF//AN+lo/4ZR8P/APQz3/8A36Wl9ew97/oH1Wtax8/6DqHhGPR4Ym1nxVoV6AftBs2EsUp9Qu9NvH1qLx54psNT0vStC0OK7TTdNeSbzrp901xNJt3SN6fcXAya+hf+GUfD/T/hKL//AL9LQf2UfD//AENF/n/rktQsXh+bmuy/q9a1rHynqupX2q3ZvNRupLm4KhfMfrgDAFa8PjjxbDp6WEevXi26ABV3DIA6DdjOPxr6W/4ZR8P9/FF//wB+lpD+yj4fHXxRfj/tktW8dh3o/wAiFhayPlz/AISDWv7TutT/ALRn+2XcbR3E2RukVgAQfrgVW0rUr7Sro3WnXUltOUZN6ddpGCPxFfVh/ZR8PgZPii/A/wCuS0H9lHw/jP8AwlF/j/rktP69h/6QfVax8paVqF7pd/Hf6fcPbXUWdkqdVyMGnjVNS+w3Nj9rl+zXUomnj7SODkMffmvqr/hlLw/jP/CUX+P+uS0g/ZS0AjI8UX+P+uS0PH0H/wAMH1SsfKtnqeoWdhd2NtdSRW14ALiNekgHTNJY6lfWMF1BZ3UkMd3GIrhV6SKCDg/iAa+qx+yn4fPTxRfn/tktC/sp+H26eKL8/wDbJaPr9D+kH1SqfKj6lfPpkOmNdSGzhlMscP8ACrkAFh74A/KjVdQvdVvnvtRuXubmTG+R+rYr6sH7KXh8kgeKL8kdf3S0D9lLw+SQPFF/kdvKWj6/h/6QfVKp8wW+rLfaxZ3HiVrzULW3jWHbFKI5FjUYUK2DjGB27V3GleJPBek6tbasuueMNTSzkWe20y5IWPepyoaTzDkZH92vZ/8AhlLw/u2/8JRf59PKWg/speHgcHxTf59PKWs54vDy6suOHrLofK2valPrGs3eqXOPNuZWkYDtntV7w/4u8SeH7SW00fVprSCVw8kaqpVmHQ4IPrX02f2UvDwOD4ovwT0/dLQf2U/DwxnxRfj/ALZLVvG4dqz29Cfqta9z5p1jxt4r1ezaz1DXLqa3b70Y2oG+u0DP41R0HX9Z0KZpdI1GezZvvBG+Vvqp4P5V9SH9lLw+oy3ii/A/65LSP+yl4fVc/wDCUX+P+uS0ljcNa36B9VrHy5q2ualrd+l1rl9cX2CNwZ8fLnkKBwPwFdimp+BGVPL17xpZ2e3D6arh1I7qJN4AH/AK9vP7KmgAZ/4Se/x/1yWj/hlXQMZ/4Se/x/1yWlLGYeXVoaw9ZdD558YeNr7WPGh8Rabv00xRrBaKjZaKNVCgE9ycZP1rn7fVNQgsruyhupEtrwg3MY6SEZxn8zX1OP2VPD+MjxPfkf8AXJaQfsqaAenie/P/AGyWqWNw6VhPDVm7nyxpuqahpq3C2F1Jbi5iMMwT+ND/AAn2pJtSv5tLt9LlupHsrZzJDCfuoxGCRX1QP2VfD5+74nvz/wBslo/4ZU8P848T3/H/AEyWn9fof0hfVKp8sLqV+ukPpK3UgsHlErQfwlx0b681paL4w8T6NZmz03WrqC3PSPIYD6bgcfhX0r/wyroHT/hJ7/P/AFyWj/hlXw/nH/CT3+fTylpPG4d7/kCwtY+XLbWtWt9UfVIdQuFvZFZHnLZdlYYYZPqDimaVqupaVei9029ntbj+/G+Cfr619Tf8Mq+H+n/CT3+fTylo/wCGVPD/AP0M9/n/AK5LT+vYf+kH1WsfM2v+KvEWvQpDq2rXF1EhyIzhVz64UAGsavrI/sq6B38T3/8A36Wg/sq6B/0M9/8A9+loWOw6Vl+QPCVXufJtJX1n/wAMqeH/APoZ78f9sloP7Kmgf9DNf/8Afpaf9oUO4vqdXsfJtVdS/wCPRvqK+vP+GVNA/wChmv8A/v0tcF8ffgPpPgH4Z3fiWz1u7u5YbiCMRSIApDvtJpxx1GTUU9xPC1Iq7R5h8Of+Rfb/AK7v/IUUfDn/AJF9v+u7/wAhRSn8TBbH6R1+Zvx5/wCSx+K/+wlN/wChGv0yr8zfj1/yWLxX/wBhKb/0I1wZb8cjsxvwox2+UcwYzGOPTjrUQG7aAvP86u3kAiKKLpZcxqdw+nSq4QAriQCvePJIghJ2heSal8toWdZIudvQ9qcq4+YSDO6pGDSu7STAkDrgc0mBBHC7Mu2POQce9MZdrlSvIbkVdKtEI2WcZx6DioWTcGkMgLbumKQxsynzX/0fb8vT096hVTlflqwWkZmYyclcfWhogqxsJQSQeP7tAFfbwRs5zTijKzBoudvQ9qnEX7lpPNGQ2Nv9aSdWEjZl3/L1oALnDQQgQlff1qIMotmTystn71WApkMSNLhexI6VE6bQw8wHDfnQBH5bFjiM8DJpka/MvyZ9vWrUe4s/77b8vX19qjVMFfnx/SgCFl6nZjn8qmt5Ej3B0PPTilKfumPmDr09aaE3MdzdBQIYcNjCd6jKnn5e9TBfu/Pj+lO8rMDyeaMhsbfX3oAgk2s+dm3jpTSv3fk/+vUu05OeadIuFHJ46UAV/wCBh5ffrTlickjaQcU7Hyk7+/Sl8yQEndyR3FOwEAwGGVzikb5gTt70/FG35W+bvTAjP3j8namBSSABmrEkYV9okzx1qNVwVw2D/KgBgVsEle/NDEZ6VJtOD+8/i5HrSNGN33scUAfUX7NjGb9nfxZAwGEm4I98muBHKj6V3X7LoRfgV41ZSS5lTcCOnDYrhx90D2r4XO1/tLP3Tw0b/s+p6/oV9V4sT9RXQfta4j+HfgS3H/PAn6YArA1f/jyAHUsK3P2ynEWkeCLLHIs2Y/ht/wAavI1euZ+JkrYSkvN/oekfsCXPmfDzWrYn/U34wM+q5r6Ur5U/4J9XB/sjxNa8Y+0Rvjv90CvquvQxitWkfleGd6SCiiiuY3CiiigAooooAKKKKACiiigANNNOPSm0AJRQaKACm07tTaACgcUCgUAAAoA5oFHSgAAGc96TaM570Ac5zRjnOaAAgEg9xQVBIJ6ijBJBz+FDAkjnGKABlDdR0oZQ4welDgnGDjmh1LDhsUABVWXaelBUFdvahwWXaDg+tBGU2559aAECgLt7UKoVdo6UbcJtzzjrSICq4Jz70ACIqDatCIqZ2jrRGpVcFs80kalc5YnJoAciKpJXq3WgRqrmQDk9aailWYliQegpUUiRm3EgjpQAvlr5nmY+bFBjVpA5+8OlJtbzd+7jHShkJlDbsAdqAB41ZlY9R0pZI1cgt26UkiMzqwYgDqPWiVGfbtbbg0ALJGsgw3QUPGrrtbpSSozqArFeaJFLx7VYqfWgBskY2YxxTQo27e2KlZS0ZXdzjrUZQqmN2TjGaAEVQq7QOKFUKNq0ICq4JyfWkRSq4LZoAVFVAdvc5oCqpJHU0iKVzls5NCrtY85zQAoUBi3c0m1d+7vQFO8tuzntRtO/dnjHSgBSo3bu9IVBYMeooKneG3celDKSwOcY7UAKVBIyOnShlDDBpGBYj5sUrjcODigAKhhg0EAjb2oYZGM4oI+XHf1oAMDG3tXjH7aAA+AOpAdPttp/6NFez4+XGfxrxj9tD/kgOpd/9NtP/RorbD/xY+pnW+Bnyf8ADn/kX2/67v8AyFFHw5/5F9v+u7/yFFe1P4meUtj9I6/M748/8lj8V/8AYSm/9CNfpjX5nfHn/ksXiv8A7CU3/oRrhy345HZjfhRnRIvl/wCoZv3Y7dOOtRBBlflP+NXF86NcCQcxLnA7YpphYCI70O4cYHSvfseRcqbeD8h609VHzfuyfl/L3q2lpI1oZvOQL5m3b3znrSzW8kM0sYlVjs5KjrSAija3DQ7rZmA++APvVBIqtI7rGVXccD0HpVu1hkmnijEiIT0J6CnSWjrbyyebGQshXGOSc9aVhla3MKeb5sJfKYX/AGT60TGFoYQkBVgDvP8AeqeG0eVpv3iKUj3HPf2ps1u8cMDmRW3gkAdR9aAIlMItWQwEy7uH9B6U1497N5cLAAZx6VMLdjatNvXhsbe9LGZh5u1xyuDx1FILjHEcixJHAS/O7A61AUxnMZGG5qzb+YkyNGwVh0OKe0UrQSTGVfv8juTQFyG4EZnfbbMg28Ke3vSxeSWhH2ZmxncB/HVpYZ5p5iZ0BWPJJHUelRRRyxtBIkignO32oC5VljBZysLKN3HHT2pJI/LkZZIWQ46EVbdZjBLIZlxv5GOSabKZruZnlcFwvXFAXIMw7YR9nOR94/3qYEBDMIGxu4Pp7VMI3Pl/MO+OKUecsDhZF27+RjvQFxkltKzlUt3yq5IxjFMW3eEpLcQkxH9avSXF1HPJl42YpyQO1NvGlezgDNEQ3THUYHegCgzQHdthIJfKn0HpSeU8pOxS+OvtQynkcdauRxywzOgkiPybie30pgZrIQFypx9KTC+Ww8s5zwfSrIV5GjG5RnocU1om2yfvF4bBHqaYEKqA5DQt06envUbbdiAIc9z61bn81ZjmRWO3qB2qMxttjbcOeg9KAK42+WRs+bPB9KAvJ3ITxxU/lfIzbueaZlmJzg8UAfT37OarB+zl4pm2hWefBb1wcVwI4UCvR/hRGun/ALJ99cA/NdXL5/BxXnRGK+DzmV8Sz948N6bjlspd5foiDUVLxwxryXkUAfjWn+23JjxB4Zs1PEVgTj0ztqPTYDdeItGtR/y1u0X9ayv2zb5bn4tpaKci0sIk/Ejn+VdfD8b1WzyvE6r7tGHr+h6B/wAE+5D9s8SxcYKo38q+uxXx9/wT9/5DniQZ58hOPxFfYI6V249fv2fm2F/hIKKKK4zpCiiigAooooAKKKKACiiigAPSm049KSgBp60UGigA7U2nUlACUDNAo7UAA60DOTSZ5pQc0AJ82fajnPtQDzijPzYoATncOmKU7sjHTvSE/NigtjA9aAFYtxtobdj5cE+9IW2470rttGcUADFtny4JoO7Zx96kLbV3HJpSwC7qAAbtmT97FIm7blsA+lKGyu78aRW3qG5oARNxXLDBoTfzvx14pUYONwyPrSI24HgjHrQAiF9zbgMdqFL+YQcbe1Kr7mK4PFAfLlcHigBcuZeg2YoYyeYoABTHJpu/95s5pxkAdY8HmgBHMm9doBX+KllLjbsAPPNDuEdVwfmokfZjIJyccUAEpk2jywCc85ok37P3YBaiR/LXOCeccUSPsj34JoAGL+Xlfv46UDcYvmA3Y6UF9qb8HpShhs34PTNAEIDBQWADUibsfOOamVg6bsHHvUStuGcEfWgBE3c7uOeMULvydwGO1CNuzwRg45pVYMSOeKAEG7ccgY7UfNv6fLilDZYrzxSbvn289KAD59/+z3oO7cMdO9Bb5wvOaUthgPWgAbdkbR9aG3Y+XGaGOMe9DNtHegAO7HHWg528daGO0ZoJwM0AAzjtmvGf20M/8KB1LPX7baf+jRXs2eM14z+2gc/AHUj/ANPtp/6NFbYf+LH1M63wM+Tvhz/yL7f9d3/kKKPhz/yL7f8AXd/5Civan8TPKWx+kdfmd8ef+SxeK/8AsJTf+hGv0xr8zvjz/wAli8V/9hGb/wBCNcOW/HI7Mb8KK7/ZiF8mNwvlLwfXHWnzLamK38qFw+0+YSPvH2qVbe5gUx5jz5Cs30Iq6tjqE39nx7of3qnyfYe9fS8h4XMZARfL+42d3XFTwraq04lgkJ8v5MA/KfU1ZC3kcDw7oti3GD/vbv5ZqxcLqS3l2HaAv5P7zA42+3vUOI+YyUWPchkRtvfjrUm21+yPiJ/N3/K3YL6VPawXN5NBboU3Hhc8CmyxzxrJCxTCSFTj1zSsVzFdFiy+Yyfl446Gpo/7P3W++GQ4B83H8VAWZHcfLkrz9KZCJPMQptz2zSsO4yVYTvMasBvO3I6ClhSEmTdG7fJ8uB0PrUuyZo25XBfB+uast9s0ya4hzEWeLa+Bng+lKw7mcYwNhKnH060hjXyi2xuvXHFaF3Zzw21tIxQiQHaBnI+tOVL3+w5cGL7N5nzf3s0WDmMwKpLfKenHFTTLa+RB5cTh+fMJ6N9Kns7a4nM3lFBsjLNu9KbKLh7a3VymwZ2Y6/jSsFyBfsn2Vw0bmXfwewFLdLatcN9mhcR7eARzml8qXy2+7gNg1PBHcCWUKUzs5z6UWHcqt9lMcIWNg4zv9DUJWHa3yNndxx2q0beVVik+X587aeljcPYS3imPy0fawzzmiwXK0iQtM3kxOEwMAiotsfy5Xr14rRtI5zJLt2A7ec1BBFPJLFHHs3E/LmiwXIVW1+ySBkPm7uDjtTrQWq7/ADVU8cZWiaOZPNVtvDYbHrU2m6fNetKFdF2Lk5zTsFynL9l8uIRxtuBO/wB6rlFwxCHGfSpyrqR068U9Xm+zSR/JsZwT65osFyuqwh23oxG3gY70xliMce1Dv/iPrVueCaKYo2zdtzx6VHtmWOFvlwfuiiwir8oQjkc0KI8ncM56YFT+TM1vJNldob5h3ot4pftaRLgs5VfzNO1gufVE0B0f9l7w5Zsgie7kVyvTO4Fs/pXl55r1r40r/Zngjwh4fUnENojEHqCq4/rXkpr85zCfPiJM/o7gbD+xyiHm2/0N74b232v4meH4cZCXAlP0Bry39pS8+2fGvxG27csVyYV+i17h8AbP7V8S/P4xaWTt9CQcfyr5l8dXzar411nUGJLXF5I5/Ovd4dh8Uj4DxLr82NhT7I+j/wDgn8h/tLxI+3jy0GfxFfXg6V8pf8E/4SLPxLP282Nf0FfVtXj/AOPI+Mwn8JBRRRXGdIUUUUAFFFFABRRRQAUUUUAB6UlKelJQAhpKU0lABSGloPSgBtFFFACUA0UUAFFGKPfvQAlGaXA60hFABmlzgc0hAPWggN15oAUkD6UZ4yaQjIwelGBjHagB2RjPagEEZHIpABt29qFUKMAcUAICDyOaAQenNKFCrheBSBQo+UdaAAMCSAaNwzjPNAUAkgYJ60gVQxbHJoACRuxkZ9KAwVgO9G1d27HNDKu4NjkUAOLKMAkc9KGZVxuIGabhdwLDJHSnMqtjcM46UABZV6kAe9DMqjLYxQ6qwwwyKGVWXawyKAFyAu48CjIxu7UhUFdp6UbRt244oAUEEZGMU35XHBBFKqqq7QOKEVVGFGBQBECDnBzSAg9Kk8tQMKMd6j2hSeME9aAFyM4zzSZGcd6AoBLY5NG0bt3egAyM470ZGaMDdnvQVBIOOlAASB14oJA60FQSM9qCAetAASAMk4FKTxmkIBGD0owMY7UALnjPavGP20f+SBalj/n9tP8A0aK9n7e1eL/tn/8AJAtTx/z/AFp/6NFbYf8Aix9TOt8DPk/4c/8AIvt/18P/ACFFHw5/5F9v+u7/AMhRXtT+JnlLY/SOvzO+PP8AyWLxX/2EZv8A0I1+mNfmd8ev+Sw+K/8AsIzf+hGuHLfjkdmN+FFgLpeG2NMU+zps4P38c/hVaLZvTc7BR9eKtyrcJgTRIGMCdD2xxUcMUrSRhUUkjgZr6txPnFIVV07+zn3PIbvzflHONuahIh3yfOx+Xjr1qULKrZ2rkSdCe+atz3FyLm4ZoYQzxhWHYD2qbDuNnXSBFZmKSbfg+fjPHpiqLC3+chn/ANZxnP3c1ZWGZWj2qhPYZpv74RsNiYEmfxz0pcpSkSQppPm3HmtNs8r9zwcl/f2qmqQ/J97nr1rZt1v7u4vXit4dy2+ZATwq+o96hs2kt5reaMRO0XQMODmpcQ5zPC2vksd0m/fx1xirEa6YZJvMkmx5f7vg53e9E7STNMxVF3yFjjsTViw0u6vFuGhMRCR7mySOPbilysfNoLs0nZaedJcbefN4P6VTkWw3OFkl8vfxnP3a0DNd332Oxjgi3x5289frxVeS3vFspwYo/LE21jnkN6UOIKRLOnh4Xc32eW58jyh5fByWx39qdp0egG6i+2PIINp3YB644/Wq81jeWlzNDJGm8R7mG7oKihaWBoZgiNjOAaXKO5szw+D/ALDdmOabz958n5W6cY7fWl0WLwgTc/2lNMp2fu+DycVkGe4a1mHkxBGl3E+h9KXUr2e4vnnkhiRmjC7VHAFLl0Atyx+Fdln5c13vy32gbTjHbFQsvhwadcBZrr7T5v7oYO3Z7+9QLdXEaWh8mIiInZ/tfWn4u5NLuJxDF5BmyzZ5Deg9qFEL2GQrpfmSZkm27OCAetR3K6P9mtjbyT+dz52QcD6UT3Us1y8rRop2gYXpxSTwXUMNtO8SBHJ2HPWnyjuVyth9nfc8vmbuODjFH7lHb7M8gGOTzUo+0mwlZYo/L835mzyDTpJ5muGYwx7tnIB4xRyhczpFgwuC2cnNMIi2ty2c8fStJLW7K2jLHHiQny+evHeqlxDMryl1UFXw2D0NHKx8yIVRGdtu9hjsCaWdbX7NF5ZPm8b+vpzVq0uGtnk/dqdyjvUM8kpghDRoEU/KR1NHLoFykQoVhk9a6f4YaRDrnxK0LTIgzRy3SbgfQHmuccsUb5RgmvZv2RdFa7+Jc+rzxjydLs2kJ7Bm+7/I1z4mXs6UpG+Hg6lWMV1Z2v7QeoC78fPZo37uzgRB9SOf5V5yeta3jHUW1TxTqV8xz5tw20/7OeKyCdoLe1fmlWXNNs/qnKcN9VwVKl2ij0f4NzjRfCnjbxU3y/ZbPbGx9VBJ/nXyNK5lnkkPJZyx/E19S+K7n/hHP2UbqQfLPrd2F9yrfKf5V8sqK+0yKlyYe/c/AuNcX9Zzaq09Fp92h9m/sEW3l+BtcuiOZb5QD9Fr6Urwr9iWyNt8HVnP/LxdyN+TEV7qK4cZK9aR5+HVqUQooormNgooooAKKKKACiiigAooooAD0pKU9KSgBDSUppKACiiigBPakFL9aSgBDSU6k70AJjnNHegZz7UHr7UAGOc0Ecjmk5yKU5yMUADDOPrQwyMZxQc9qGzjjrQAEbhigj5cUjbsfL1pedvvQAAfLtz260INq460c7fehc4+brQAINoxnNCrtzznmkXdj5utKm7B3evFACKu1ick5oC4ctnr2oXduO7GO1A3bznG3tQAbf3m7cfpSMvzh9x47Uvzb+22ht28Yxt70ANZdzA5IxSsu7HzEYOaG37htxjvSPu424680APkTeMbiOe1Ei7k25Iprb8AJ1z3p77tvy/eoACuU25xx1oC4Tbk9MZoO7Zx97FA3eXzjdj9aABF2ptyT70iLtXGSaVN2z5sbqI92358Z9qAEjXZn5icnNNMeCzZJJp8e7nfjrxj0pF3bm3Yx2oAiC4YnJ57UgX592fwqRlbcScY7Uz5t3bbQAFfnDZ/CgjJBz0pDu3j+73pTuyMdO9AAy5xzjFDDI64obdxtx70NntQAMMjHSgjIxQ2ccdaDnHHWgAI+XFeMftn/wDJAtS/6/bT/wBGivZznb714x+2f/yQLUs9fttp/wCjRW2H/ix9TOt8DPk/4c/8i+3/AF3f+Qoo+HP/ACL7f9d3/kKK9qfxM8pbH6R1+Z3x5/5LF4r/AOwjN/6Ea/TGvzO+PX/JYfFf/YRm/wDQjXDlvxyOzG/CjR01LGWCQ3d5KjLbr5Xfc2Oh9qLqOzjgtGtrmR5Sp81f7h9qtQXD26ES2KAvbIuDj5fl61BZwySzoiR5Yg4Ga+y5dD5Ln6lMbTGcs27d0zVzTorGUXTXt08bLFmLn7zenSnRxyQzhmtw3lzDOT1IPStK/gu9UvLmaHT1h8qIF0yPlHr0pchTqGfpkdlPdQx3N3IE2ktg42nt2qreRwpdzRxSsYhKQpz1GetdBturFNPlm02ErsZU2MMvnHJ4pdH8O3Wt3Ml3JGba1aQkcctz0FHs29ESqyV5N6HO3DRwzOtrdSFGXBOcE+1PxMwXykmb/dUn+ler6P4Ts4PO8nS1uHjiLOznJUf3q15rO3jht1t7FFf+LBHP6U/Za6sxePjfRHiS2V+2cWtycn+4aeJLi1lljM09uxTBU8E/pXsDRsEdfJwd+M56c9K4Tx5ZXUmvFY7Ys6W5ZxkfKB3pTo2RrSxXPKzRytj9nN1D9ouZIk53Op5Wkn8nZKI7l3G87efvDsamt/Mhkgla2DrzgHo1I8UzxSXAt8R7+SOgPpWXIdPMVZHLuzNM7HGMluTVs2Mz20EkUN2+c7vl4HpintFPdTTPFaABUBcLj5R6161awynQdO22YVSvyuD9/wCUcVUadzKtiFTSPHns2W1k3x3ay7vlXYcEflUVslq0sv2yaSMBDsOOS3pXshgbynVrcE7sZ9KLnw7unmt7rRUd1i3MvAKj1qnQS6mSxq6njNuls0kKzTMiZ+cjnFTmOwGmXGL6UTCX93Fztdf7xrstb8EjyVnsUMLNkqjcq3+FcVOktt5lrNbhJA/O7qKh03E6YVo1FdMXTYbOV5vtFwyAJ8pz1P5VDF9mkeBJ7qRYwfmOc7fpU86vdTu6wpHhRkL0q0Lt2jsI102ImEnB7ycd6XKinIypRbKkqx3LkeZ8g/vD1qSaLThduI7yRovKyGPUt6dKmnlZoLiM2SKWl3bv7vtUF5KZbgt9nWP5MbR/OiyGmyBTGEg/0pwR94Z+59Kgl2Ev+9ZgW4yetXYGaN4G+zq+08A/xVY3TNp12w09PLMwLScfIePlo5bofNqZ1otq0j+fcMi7PlI5yfSoNqbY9zcdxu6VsSakv2ySb+zoQGiCbOw96qKk00VtDHZhm5CkdXo5VsCm+pRdIfKc+Yd275V7EV9HfAi3Twv8DNf8TvkT6m5hiPqoHy/qTXz5Bpt7dXAt4bYmRpREB/tE4Ar6Z+L/AJXhvwJ4b8F2wVDHAss6r644/ma8DP6/ssPy9WfWcG4D69mlOO6Tu/lqeUZx6k0jo8iiKMZkkIRR7nigccmuj+GelnWfHuk2ZGUWYTOP9lef6V8DCPNJI/pHF144ehOq9opsi/bAvE0rw34O8F27bRb25uJkH+0Bj9Qa+chXp37UOv8A9v8Axl1UxvugsAtnEQeMLz/Nq860+Ez3sEAGTJKqD8SBX6Ng6fsqEUfyzjazr4iVR7tn6Gfsy6d/ZvwW0CErtMkRmP8AwI7v616VWL4E08aX4M0bT8YNvZRRn6hBmtqvm6suabZ6tNWikFFFFQWFFFFABRRRQAUUUUAFFFFAAelJSnpSUAJQaWkNACUUUUAJSU7tTaACkpaQ9aAE70hPNOpD1oATvRu6UUUAKTjFDHAzjNGRQSB1oARjgdM/SjOFzilY8ZpM96AFzlc0inIzRnjOaXgigBEbcOhFCtuzwRzQDu6c0oIIoARWySMEYoDfMVwfrRnnGelGRnHegA3fNtwfrQWw4XB570bhnbnmjcM4zzQAM2GAwTmkZtuOCeaUkAjnk9KQsB1NACO20ZwT9Kdv2r0JNIzADnikLbRnOKAJGbC7sE0BspuwenSgMNu4nilyNu7tQAituXdgj2NCNuXOCPalBDDI5FIrBhleaABG3Z+UjBpFbcSMEYpVYN0OaUMCTg9OtACBsuVweO9Rv9/bg9OtShhnGeaTI3be9AEO75guDQTyBg058BsZ69qbkZoAGOMcUMce9KSO9BIFACE4HTNKemaDx1o7UAIfu5rxj9s//kgWpf8AX7af+jRXtHavF/2z/wDkgepf9ftp/wCjRW2H/ix9TOt8DPk/4c/8i+3/AF3f+Qoo+HP/ACL7f9d3/kKK9qfxM8pbH6R1+Z3x6/5LB4r/AOwjN/6Ea/TGvzO+PP8AyWHxX/2EZv8A0I1w5b8cvQ7Mb8KOgmtrdSFXUjMotY2Dn+I7R8v4VFF+5aKSOchtp6EcfpVrQmigtJhLppuC9qoQ/wDPM4+9W5o1xa/a9MA0BnMULCTaATMePmwR2/rX3CjofEzquF1a/wBxgrBDJpcl02oYnM3+p4yRn71Is00Elysd8wDR4JyDv9ulTanbTS313PHp8kcZuGwNo+T5vu0QabeSG5Eemzv5ce59qj5B6n2p8panG2r/ACNDTLF9XvNNt/7Se4jVC8y4A8sDtkV6dbWFpHpBkW6EciOEWAD+H1rm/hNpNxLHcXiadIwyI+F64zmu7/si9aJgNLm3F8g7R0z0pc0Y6XszysVXXtOTsZaK0cs+28Zd0RBII+YehodcvH+8ZR/eyP8ACtuHSb2N59+iyvvi2rlR8h9a4TxTqWs2862ul6RLKdxTzSmRuHUKO9EZxk3r+RFNupKyNowhlYmY/wCs/r1rhPiUqQeKJEg1Fiv2YjzB/H7VnXd34lcv9oN6rB8FVAXHPTiq99bXUl7O8mm3RPl9JDll4605Js9KjRcJXbMuGKNzbK90UU5ySfuUSIi2kqreEgScR9m96uLpOoSG1WPTLhjLnYAg/efSlNhdx6fK0mlTBUl2tMV4U/3az5Ts513M4vJG0gjuWAZcNg/eHpXsWmB30uwX7SwQRjAyML8orymSEtNLtspMbOmB8vvS299qFusSx3F0ijsH4qoxsZVqbqpWZ6/9niNpM5vSJfMwEx94etaRtbdtUux/b0jKLbImyMyHH3K8j07xRq9qS06G6hDc71AIH1Fei6XqVpq9t9qtbdVBUKyADKMOuRRKN3ozgq050/iLa2drJHpyyatxIWEgIH7kVw3xF0GCWzk1C3mV5YJCpIHLp613EUJkkt1WzaRjngAfNVXULaN7O5t5LcqzFhggccdKtQ6XIpVnCaaZ4vdxx29yyW12ZUMYO7A6+lJcxRxWlrLFfF5GzuQf8s6vWul3Esk6x24bywVPIGD+VRgIwtYV04mRCQ2P+WhrDkPZ50URHG2nyzPdkS+ZxH/eHrVYruZiZOi8e9XZlUCRTasrb+4Hy+1LHaTTTOsNnI5VCxVQCQPWk4l84yW2tktbKRdQzI5O9cf6vioDxazoL07fMHydn960kurIRaeDpYJiJ8xsj99xVaaPzVubiKxdYfN4IAwn+zmny9jNSfUqwWtvLPIsl5sUR5BPOT6VXRnRYWS4ZXB4wfu8Vta1GG1FtukvZjyV/dEDI/2vxpJdPmh0+1uJbONYxgs+/lgRxxijkH7VaXe5237NXhj/AISLx9DdXE7PBp8n2mVD0JXlSfxFa/xU1v8At/xzqF8rZhR/Ji9Nq/8A1811vw2s08B/BPUtfkRYtS1klIf7wU/KMfTrXlhyzFmPJOT9a/POIsX7bEci2R+6+GGUulRnjJrV6L9f0GgZ616R8G2j0TRvE3jW6AEWnWjrGx7ttzxXm78KT6frXX/Gm7/4Q39nnS/D6sFvtdkE0uODsJ3c/hxXm5ZQdWukfT8c5h9UyuUb6z0/zPmm/upL/Ubm+mYu9xM0hJ6nJJrpvhLpLa18R9C01V3ebeJn6Dn+lcpGvAFe5fsY6KNT+LiXbrldPtmnBx/FkAfzNfdV5clJvsj+faS56iR90ooVQqjAHApaBRXyp7wUUUUAFFFFABRRRQAUUUUAFFFFAAelJSnpSUAFFFIaAEooooAKSlpKAEoxRRQAlIRS0lACd6KUikNABS9RTWooAcR2oakPzCg9MUAFAoxxikAwMUALgDpQOnFIowKAMZoAXAB4xRgZz3pAME+9GPmLUALxnPek4Jz3o2/NupCPmB5oAXjPPakOD1FDDJBz0oYZ7kYoACAetBGRzyKRhuHX8qGGVxQAtSLgjH6VEeRiheBj2oAmAAGAOKAABwMCkQAKAMke9CjauBk/WgBQAPujFAAB4FIq7c9Tk96AuCTk80ALgZzjmkIGc96QDDE5PNG35t3OaAAgE89aYy4P8qcVywOTSEAkZzxQAwgHrSkCkK8jNDDNAC9qKQjIpT0xQAdsV4v+2f8A8kD1P/r9tP8A0aK9n7Yrxn9s8Y+AWpf9ftp/6NFbYf8Aix9TOt8DPk74c/8AIvt/13f+Qoo+HP8AyL7f9d3/AJCivan8TPKWx+kdfmd8ev8AksHiv/sIzf8AoRr9Ma/M749f8lh8V/8AYRm/9CNcOW/HL0OzG/CjuNK0vdDcKNYijEVjHJnA/eZX7g96i0qe7ju4WhuirKh2naDik0r+zvszmTS5JAbRBGB/yzbb96i2FqzRLHCQ2w7jtzk199GLsfB6tu5Ym+1PplxdNqgDG4JaAgbic/eqxobX0y6qya4trttMsGA/fjn5BVaJtNXTzHNpsktz54JmHAK7uV/LijWG0yfUZpLHTJLWARjZGRkq3rRyvYVm/dt+CPSfg3LeHRlhTUPJEk7ZYgYHAruWuNRjsZrgaupaOcxhNoywz96uD+E8Ub+HVAt2OZmyAM54FdYYYgrfuWBDenTnpXHWgpT/AOAeTWcVVlddSj4x8Saxp2gXtwuoHcItqnAHJ4FeX3Ota8tpYE6yy/MSpCgFTxXafFYInhqVY4mCsy5GOeo5rgvssdk9jdanpM0lmx+7s2+Z9DWtOnBK6R34SMeS7RDLLfyabcahJrO6VZ8GI4y/P3qrTX+oyTzNJqDu2zkkDkelNuG0xkn8rTpEYz5jP91M/dp95bR3F5ObLSbiONItxjCElOPvH0Fb2fU71ZdC015qltb6XcR64WYB/LVQMw//AK6pT6hqcljPDJqTtFJMWdOMM2fvVeg/sqFdKlutBuGj+bziQQLj0x9KqXC2T2VzLFpU6KZ8pLg7Y1z90mpURJrt+RX1BZ7O9lijvxLmMbnUDDAjpVZoWEcL+fjdnt0q7fNp015K9pYPBD5Y2x4zg45NLbW8O+zZtNmlVycqE/1n0PenY0UrIoFZPIkX7QNu77uOtdV8NZnXxFNZSXGUniLZ/wBof/WzWBOtqLe5X+zpUl835GI+4P7prQ8FKIPGFkr27oWYjawx/CaXKRWalTkj1i3jljkgkjuNjAnacD5eKSeHdFKz5dz8zP6mriWy5hLWshDE/wAP3vpR5e2F28qRY1JBG3gexrLm1ujw3JWPH9PjlbWtWjW6jhVHduVBzUVnpSM8cwuJVcKXyMcEjNW5rnSodY1FbmFQ3mv1izmsZHiee3EdncP8x3BCf3g7Yq+U9hNvUXU9PSG6kT97JnDFiecmpvD1q8pnmWeWFyPLJXHKn/8AVVG4mVYp0MFyj+bwSx+Qf3TSXMkZum8mC4hTyx8mTnPrRylvmcbE13pENvEGWSRtjAAEjvUMMcmBZK8qwTOGcAjrnGf0qpibZGQs/wA3fJ+b6U8SBbSVWjnMu8YfcflHpRYqztvc1NUtJJbgTzXU0khQKS2M4FXvBGn6j4r8TaT4bQwyRSTKHG37qJycn6CsiwubCK6ma7sZ5kaLCpuOVb1r2b4A6Xb+FfAuq/ELUFCzSxmCz3DnGcZH/AsfhXBmWKWFw8qn3HZlGAnjsVCglfVDvjvq8U2sWvhyxIFlpUQTA6b8f4YrzMjJ9qt39xNfXk13cMWlmcu5PqTmoCPSvyarUdSbk+p/XWV4GGAwlPDx+yvx6mt4D0V/EHjHTdKRcq8weU+iLz/MAfjXIftY+KI9f+KMunWkgax0eMWsQHQMBlvyORXr3w3kt/CPgHxH8Qb0BWit2gsy3GSeOP8AgWK+S726nv8AULi+um3z3ErSyMe7Mcn9TX0+QYaydRn454h5r9Zxqw8XpDT59RiDivr39hHQ/K0PWtekiw00qwxOR2Gc/wBK+RVHSv0P/Zu0A+HvhDotrJHsmmi8+UY/iavVzKfLSt3PhsFG9S/Y9HHSiiivnz1wooooAKKKKACiiigAooooAKKKKAA9KSlPSkoAKSlooASkpaSgAooooASkpaSgBDRS0negBDSd6XvQaAGmkpxpD0oATntTj0ppPFAOB60AO5x70DOOaO2aByPSgBBnHPWgZ/ioB454oBz2xQAAHJz07Ug3Z9qUHk8UHr0oAOd3tQc7hzxSZ5xj8aMnPSgAOcjHTvSNu4x+NKTgjjOaGJGOM0AI2cfL1oO7HB5oY8dM0NkDjmgAOce9Jhse9B4HTNAJxnH4UAOQso5NSLnbzyahBJGcc06NuOeKAHqGwdx+lAzk56dqFbI6YoB5PGKAAbsn07UfNnrx6UgPJGMe9G47sY4x1oAU7s+1NOcj070E8gY/GhjyOPxoARsnFNOe1OPGO9DfnQA05xxQc496DxQelAB2968Z/bP/AOSBal/1+2n/AKNFezjpXjH7aH/JAtS/6/bT/wBGitsP/Fj6mdb4GfJ/w6/5F9v+u7/yFFHw6/5F9v8Aru/8hRXtT+JnlLY/SKvzN+PfHxg8WH/qIzf+hGv0yr8zvj3/AMlg8Wf9hGb/ANCNcOW/HL0OzG/Cj1RdAn0+2thFfsRdafFI37rsR0rT/wCECkhNg0OpfNcjHzxHA/LrXLvdW8iRG3kufLFnEqhySQdoz+GauaVPG97arqv2ya2UHKYY8+wr71U6nInf8D84lGqlfm/AoahDcWd5caf5kbCK4KFgvUhutXLPTLu8k1JlurZDb23mvvXG8eg96sT2enPo91eR6del/tR8uby22CPd0J6ZxxUFv/YaSagLu2uebf8A0YKrDbJ6n26Vre603N1O603PTfgxZzyaBH5cyo4uG2lhwOBXWXFrMpmDSKxEzBiF6nPWuf8AhLDbr4Rt3mjfy2nYnAPTArqHjtfKfakm7zTtPONuen1rx6037Z/5HlVGueT82cF8Wo5V8On5wGLhc47GuFS61TxE+maNJNaQohPlOVOAeOteg/GiOEeGz5KuqeYvDDnqK8mgS1Elu00T7TndhTz/AI16OFip0lLqd+DSdO/W7Lk+h3cNhd3P2y2KwXflMoHLNnqPatnTLfXFvtWEeqQLI1psmYRZDoR0Hp9a5zZZ7GbyZdgnHO04256Z+mau6++ijVJm0WCeGzMYAVwQQ341tKDen6HVK8tP0FtpdT1Q6bp0l2ix2wkMBEfK+ufWoL2XUrbTrzSvtSNa+eS6+Xyzeue1JLpt5Zw21zNY3MCSA4keJgG+h71Ul+ytC+5G87fydp6ZqlBPYtWvpsQus8E0qrKuWTDEL1FaFvqGrQjTWjuY1+z7vIJj+7kc59aLlNJkvLg2ltc+QIf3Y2nIbHU+1XJI9A+xaPtsbwSkt9sbY2JPTb6/hRJLS6HKSe6Mi6mv5hctJOreZNvk+Tq3rWvoIu5PHli13NHLJn7yjAxsNZFzHZ5nEUMw/efu8qeF961vCFup8b6csFvIF3ngoQfuGlKNk2TUtyP0Z7Sk18Fsws6gRk+V8n3ahmlvDZXELTKYnkLONvVvWr9rZp50H2i1nMeT5gVDk0T2UH2WcJZ3Pm+YfKJU4C+hryFOClt/VzxG3a9z541mGWbxBqeZFGyR+q9gabYPf2s1jPbXEKSZPlsVzt47+taGsaZM/ibWFaxuZdsshASJjtOepxVaw02OGe0m1PTrv7IT+8IjYbhjjBr1dLHtqS5F6GdetdzSXLTTIzvLlyF6t61duNPvhqcsT3lu0gt95bHBX0+tPn06KSO4e1068Kmb9y2xsBPeoktLVLiQ3NrcCIxkJhSPmosDkraFJmu1tbNjNGUH+rXbyvHeosXDwXDeYoXzAWG3qa0bS1sA9n9ptLkqD/pOFPIx2ol0zzEupLXTroxGX9yfLY4X0zSsHtYrcteENA1LxB4xs9GtnjMlxtDsF4VO5r1342ana2aad4J0jCWGlxKHAPVgMDP4Uvwj0WHwF4KvvG+rQGK9uo/Ls4nGGA+h9f6V5xqF1PfX095cyGSeZy8jHuSc1+d8T5iqtX2MHoj9u8MOH7t4+qttvX/gFY+1OtrWa8vILK2UtNcSCNAPU0h4rvPg7Y21rNqXjXVcJp2jQMUZujSY5/Lj86+Xo03Umoo/XM2x8Mvwk8RLotPXocp+1lrtvougaD8M9NkGLWMXF9t7tjAB+uc/hXzsgrZ8c+IbrxZ4v1LxBeMxku5mZQf4Uz8q/gKyUFfoeFoqjSUD+YsXiJYmtKrJ6tnQ/DrQ38SeONH0RASLu6RG9lzya/S+wt0tbKG3jUKsaBQB2wK+MP2J/DP9qfEO512WLdDpkGFJH8b5x/KvtavJzOpzVFHsduBhaHN3CiiivNO0KKKKACiiigAooooAKKKKACiiigAPSkpT0pKACiiigApDS0UANooNFABSHrS0hoASg0UUAJRQaKAEPFNNONIaAG9qOlKaSgBQe9LTDTlbjBoAUc0ZoooAAc0mQTilpOlACcZxRnnFOpCKAEzQTiig0ABIHWkzilNBoAQnjPajPGe1BoNAAORmkBBHFFJ0oAejjpTwwJqKnKaAHZBJHpRnnFFFACZGcd6CQKDRQAhPNBIHWiigBDSE4GacaSgA7Zrxj9tD/kgWpf8AX7af+jRXs/avGP20P+SBal/1+2n/AKNFbYf+LH1M63wM+T/h1/yL7f8AXd/5Cij4df8AIvt/13f+Qor2p/EzylsfpFX5nfHv/ksHiz/sIzf+hGv0xr8zvj1/yWDxX/2EZv8A0I1w5b8cvQ7Mb8KO9msruzSCG48rf9lib5ORgqCK2/D66pbaxp9xYLafaZMtH5hJXp3rAt/Ia2iKySsPs0eCc9do4rV0ZbFr2MXMjmMIcYJ4PFfozj+717H57O9nc7BF1hvA95cMbID7W7uMNnf53OOMYz79K5PWpNU1HUby5uxaiVIFMgThdvbHvVm8vtOj0m5s4tRvFP2g7YAx8spu6njrVzwn4TbXtUZo47lNMG3dPISNw7gZ65rGEVRUpz0+RlC1JOctD1T4dWNxb+BdNUhQzDdg9ea2dswixhMb/wBc1aS1FvZQwsrxwoAqcHpTRHb/AGcszSbvM7A4xmvnZVeaTl3Z575uZvbqcH8cXuP7DHneX5ryAfL0wK84hh1nURo1iv2MDawtieOO+413Px5uLURWFjA7EF2lOc5xjH868zuBaRwWTwTXIl2nzd24BT22/wD1q97L4Xw8T08Mn7P5s25F1+28Kahbt9h+xR32JjjL+YD29s1lXn9oapc3Usy2++OHc+35RgDtVUNAbKQNcSmUyZC5OCM9aZIIBJLskkxs4znk+nSu2FPlv39DpUbHWal4u1W6tNLtY7W1je2+ZGOSD8oHII9q5W5mvJZJppPK3PKS2B3z2rV1ZNC/s3TDa3M5n+b7SGLYXgYxx9aw3WH5trsRv9+lKhCMV7qsFOEeiOl0GTX7O41SKzFgW+xnz/MGfkPXb71Y03WvEV0+hWlvHp4a3L/ZiyYzkc7uKyrVfD32u+E11erF9m/cFd2Wkx0bjpUU39jLaaa0N3def832kZOE9NvH8qzlBSbutfTyJav0/AvXya60F/qkwstsV0UmAHO/joPStTw1rmrXnjyyurpLTejDdsXAxtIFc2Doh0S6Ml5d/bvP/dR5bayep4xmpLOfTbPxFDPYTzvEjJtL5ySSAc8e5ocOaLTXdbEyjdPTv0PpOy1zVJ7i1ghitd24+Xu/rUVzr+pxtNC8FtnzDux6+1ZEJhYROsjDIzkZ44qcR6cdOmeSWU3fm/IOcFfevmXQpRlfl/A4FiKs4cqnqvPy2PPNa8Qa9pnjnWIbWCwBlh3t5qnGCDnGBWTJr3iTUrXS7JbTTVFycQsW67R3446V0vxF8NR6k41DTPNkngjKsgYq0ikfzHFeRxrb297BDfyXUGxiJF+YMn04r2sPTpzipJao6KDVWHmjp5vFet2VrcWMlnYkQzGNyD3PpxVS3vNW1S5nt7e2tEaKIzPvbjA/CsOUaQbO5b7RcG48/wDdA5wyep9+tWNHGh/bLkahd3UcX2dvKaLdkv2B46V08vIro1dOKi2l+Bb0+81e/uLKCGG0DXZIj3HAz15ruvhbY6/r2uPo729mtna3OLyUMdygAE447jpXl+gx2c2qafDdSXCxO+2Tyt24E9NuB6+le/S29h8LPh/PDZyO2sawSwZzl1UjjP0HP1ryM8x6wdB3er2PayHIpZtj4YeEbr08zm/jZ4nXV9bTR7Bx/Z2n/Iu3oz9zXnn0qRySxJJLE5JNMJCgluAK/J6k3Uk5M/rvLcDSwGGhh6a0ihI4Zrm5hs7ZC9xcOI4lHdicCtn9pjWoPBvgHSvhlpco+03CC41Fl647A/Xn8q6L4S2dlpdlqfxE17EenaXE5t9/G9wO3qfT3r5j8deJL7xf4t1DxBfuTLdyllBP3F7AfhX0OR4O8vayPynxDzxVKiwVJ6R39TGjFTIKYgrS0Gwk1LVraxiUs00gXA+tfVN8quz8sSu7H27+x/4YGhfCqDUJYwtxqkhuCcc7OgH6GvaKxvBFh/ZnhHSrDYqeTbIu0dBxWzXylWfPNyPfpx5YpBRRRWZYUUUUAFFFFABRRRQAUUUUAFFFFAAelJSmkoAKKKKACkpaKAENJTqbQAUUUUAIaSnUhoASkNLQaAEpCM0tFADTzSGnGkNADe1JS0hFADk6YpaZTgc/WgBQMUY5oGe9HegBCOc0nfNO7+1IRzQAhHNBGaDQe1AARmkPpSn2obpQAnUYo9qDRQAnQYpBwKd296QZ7nNACAYpRSYOPWigB6nk560uOc1GOtPU5NADsc5pCOc0d/ag9RzQAEc0jUp5pDQAlB5GKCOOKO3oaADtXjH7aHHwC1L/AK/bT/0aK9nrxj9tD/kgWpf9ftp/6NFbYf8Aix9TOr8DPk/4df8AIvt/13f+Qoo+HX/Ivt/13f8AkKK9qfxM8pbH6RV+Z3x6/wCSweLP+wjN/wChGv0xr8zvj3/yV/xZjk/2jN/6Ea4ct+OXodmN2R6XpF5eaXZvbtbQk3VnEjbudq7eo9+a9j0H4d6K9rZloZZpvK4YvjOevavL7LTvCzQxFvEkzAWcLISudz7Rlfwr6O0G30v7NZ/8TKRT5QzjjHFfX5linTpxcLq/k+x+aVacqtVRi7a662/M5S28GaDZTl4tHtzIr4LN8xzmuiSN7fzoktoUHl42jgKPUVcuLfTd741Bz85P15pBBpbGUtqUgOz5T6n0rxp4iU1eV395yrDz57OS/wDAl5kl9fm4tIIkhUGMjqetUZNTEOlSwSxxpGrl2kJ6DOa09UtdNisYmhujvPv3/KvGfibNq7Wrx39w9rZl8KLcbkkH+03X9BV4HDwxDUVornbiJV41+WU1dpLSz0Of8W3WoeMvEupXmn26y21lbFhltu2MdW9+c1kX2rXM1tp1u1pbr9lzg5+9nHXiq0v2e1dhaanIgkj2ybW+8voaqq8MskaTXrhRnnHT9K+wp0FFJdFsdUIpK3YesV20TXiwxlBOCee+4cY9K2dY1zUG1a/uJ9NsopJ7byWRRwoxjI461z0kkah40upDHv4GevPWrtnHplxJeNfapLEVgLQnr5j9l6VU4L4pItpbsjT7QJrdkhjL44BPBp/2y7TS5rU2sBRrgOX7ggjj6VE7Q4t99y6jHLA9P0qqzR4ZftL7fM9e2etVyp9B2ude+pa1LrerTjR7LzpLDZNHkbY0wPmHHWueutM1C1sNPupreNYrnPktv+9j1HatKa30BdV1BI/Edy1utoGhmzzNJgfIeOlZ2qfYl0fS2g1aaef5vNhZvlh+nFc9KyaUV26PsZweqsRra37aNczLbRG3Wba77uQ3oKcY73Sbm6guLaISNEMgtnbnoRVISJ9hlT7ZKCXyI93De9XdNjsLq5ujqGqTJthJjYnJduw6Vs7q99jR3W+x618ONeXVtEto22/arVdsik8kDofpiumMknkyDy1wXyTnvXhVh5Vk+lXPh/U7qbU5CwnhjGdnoPoa9d0CbVZtOMmsxwW8/GFjcnPuRjg/ia8TE0FGXMtjyMTD2TvF6M6CKyu7+aXyokBjTLfN2rFvdFstSeNLrTbe4JPG4cn8a07OeRXk8u5kXK4JB60kSWZltt986KSfMI/grjUpQbMZcsrOGje+pydz8O9DlhmuP7L8uNZNrbJMYNcJ4qtYfB+vkadAsqXNqylJjkLnuOK9jm+yi2nCX0hPm/KnZx61xXiHwmPF/wAR7DR7e4lMJti8kqj7qgjOa66GKau6r906MJ7SpXVK7d/O5b+CeiNdaZZ+JvEFpbW+laMjPbScbpnwRk8dBn865Xx54iuPE3iKfUJWPlZ2wIf4EHT/AB/Gux+LWuWdhYWvgbQCEsLFFWcqfvMOx/mfevMq/OM6zF4yu2vhWx/VPh7wvHKsIsRUXvz/AAT/AM/yGHpSWFjca3rVrotmC0txIE+XsO/5DNQ30/kpgffPT2rvfh0bPwN4C1f4k6wg3pE0Vgp6sx4BH44/DNebhqDrTUUfX57mkcswU67evT1OP/at8UW+k6bpnwt0SQC3skWW/ZD99+oU/jz+NfPSLVvW9TvNb1q71e/kMlzdytLIxPcnp9BVdRX6Dh6Ko01BH80YrESxFWVWb1Y9BxXs/wCyj4UOv+P47ySPdb2hySRxnqR+VeNqPQZNfcP7IvhBtD8Drql1FsnuxuB9VPOf6Vhj6vs6Vu5WEp81S/Y9wRVVQqjAAwBS0CivnT2QooooAKKKKACiiigAooooAKKKKACiiigAoNFBoASiiigAooooAKKKKAG0UtJQAUUUUAJSU40lACGkpaDQA00hp1FADDRS0HpQAyilpKAHqd1HemA4NPBBoAO9HeikJ5xQAHr0oP0pc80hNACH86D0pTxSUAHak7dKWjtmgBKKOoooAQUUoooATmkGc0vfFHegB2c0dxTRwacCKACg0UUAHag0dqCaAE7V4x+2h/yQLUv+v20/9GivZ68Z/bQ/5IHqX/X7af8Ao0Vth/4sfUzrfAz5O+HX/Ivt/wBd3/kKKPh1/wAi+3/Xd/5Civan8TPKWx+kVfmd8ev+SweLP+wjN/6Ea/TGvzO+PX/JX/Fn/YRm/wDQjXDlvxy9DsxmyPTdPS6uLd5IdHGI7KEyAY/drtHz/jXuekeLNBfTbMrqFqmIgDubBz714bpv7iCZItcZVbT4skY/e/L9z8KsWGkafcy6dHLqgIniZpB8uYiMccivuq9CFaK5nt/kfmeIpKpu7WPfLfVLG5Tbb3FtKS2QyyDJqyySSPIVh+6m4gdh6180XVvHaT3Atrxx5U5RGRtpIBxniut8GeO9R0m/+xahfPc2LgIWdssme+e4rkqZa4x5qbuc08A0rp3R7m832lIoYoN756DvVS9tBc6RPb3Wnh4GcpIzcjPpTdPlWWaFlufKU8hxVuWNf7KuH/tEtic/usj5ufvV5L9ySS/UKMfaxc+qT7dD548V6WfDniC8sfsyywyRloC3ZT3/AA6fhWXpttdXV3a29tYmeV87EBGXr0H42WiNHYXnmYbLRMw9MZx+dcQR/Z/2G6s9SkSYE4ZSuU/SvqqFZzpJ9T0sPVc6SfUr3Wn6hHb3NxJp7pFDOY5G4wjZ+7UumanHZNf+bpUU/n25jG4j90T/ABDjrVaa8uZLe4ifUJWSSYs6lh85z941DdJGk8qi6LDZnPHPtW/xK0je11aR0k+qieDR4I9Did7bdkBh++yB14/xrn7yC6kW4vBYmOHziGxjCH+7U+jbbrU7SG41X7JHz++wPkq29laHSbv/AIqHcRebBDx+8Gfv1mmqTt/n3JTUHYzBFPDLMslnhtvIJHy571dg1Bbd9OeTS4ZBbliykj97n14qbxJaQafq0sFnrn2pDGMykKc8dKn0vR9Lu7jTEn8RIomVzIAADFtHHX1pyqRcOaW3zH7RNJsyLhbi5W5vI9O2QtN/DjCE/wANWLqz1Cwvrm3utLeGYRBmjYjKqRwauX+m2NraX8cPiVWWK52pFx+8H96pbC3/ALW14fafEnmStsXLAEyAEfL+VS6ml+nz8iXPS/T5nffC/wAPromm22pTWayXV2N2W/u9lH4V1cnmMk0wtsIJOTnhT6VbhsbNYreL+20CoMKuB8vFSnT7H7FNnxAg+f7mB83vXz1XEqc+aW78meY6dSq3J+u6IbfUVjuJ2NlGN8e3bnpx16VlzzLGsbSrGg9WcDNZPj3VrPQYVhtNXhkvJ1OzcOFA6k15c9tDqt/aNqHi8N57HzCx4i/DpXXh8NGUedaL5hChOorSdker/wBr6a9wLVLu2aaRwqor5JPoMV03i3UbXwJ4YLRLF/bt+mwEfeRf8BXH/CbwVpfha0vPHmuzpcQQlv7PDIBv/wBsD1z0+lcb4s1688Ra3Nqd4x3OcRr2RewFfJ8RZlGL9hRfqfsXhpwPGviPr1dXiu/9f0jKmkeWV5JHLyOSzMTySepqCZ1jjLt2qXoM1j6hcedJhfuL096+LSuz+kNIqxe8L6TdeJvE1npcAJa4kAY9lXuaj/a18XW8mqWPw90SQLpeioomCnh5cYAP0GQfeu/8GT23w8+F2r/ELUUBup4zDp6N1JPTH1/pXydfXl1qOoXGoXsrTXNzI0ssjdWZjkmvq8jwlr1ZI/EPEDOvrOJWFpv3Yfn1/wAiOMVMgpiCpUr6Q/ODqPhf4dm8T+N9N0mJCyvMGkOM4Uc8/wCe9fo5oGnw6Vo9tYQRhI4YwoUdq+YP2J/Bpd7vxZdQjbnyoGI6gdf1Ar6uFfP5jV56vKtkexg6fLC/cKKKK886wooooAKKKKACiiigAooooAKKKKACiiigAooooAQ0UtJQAUUUUAFFFFABSUtFADaKU0lABRRRQA2inGm0ABpKWg0AJTadRQAw0lOpDQA2gHBpcUhFAD6KYpwfan+9ABRRQaAEzRSmm0AKaKSloASiijpQAlFLxRQAlFFFABQOKO+aKAFopB1pTQAUhpaD0oASvGf20P8AkgWp/wDX7af+jRXs1eM/tof8kD1L/r9tP/RorbD/AMWPqZ1fgZ8nfDr/AJF9v+u7/wAhRR8Ov+Rfb/ru/wDIUV7U/iZ5S2P0ir8z/jz/AMlg8V/9hGb/ANCNfphX5n/Hn/ksHiv/ALCM3/oRrgy345eh24zZHf6DLbW9jItzpnns9mgj4H7s7fvVfvjCtlppbRXtQYWzMVGLg8fMPp/WsqxguHtUP2lAfs0eeO20cVpn+0b+GytrjUEkit4ysKkD5BxxX6ElLRn51O3Nf/Mz1KG3O2zMh80Ykx156VYmeCCe8jn0h0LwgIjDBiP96nwadccIl9FGvmjGex3dava3pF7/AGnMJtYt7mTyxukXgEelW781huavuereAb/7b4Q0uWSIs4jKsf72K2i67G/cnO7GcdPasP4T6TM3hG3j+3R/u5GAI6dq7L/hHZTaNN/aUQIf7uOc5614FepTp1Gm+p5HsJTnLlW1/uPMvjMv/FOruhYFZQQpHIz3rgW1TSnGnquliZoSfNTYo39PbmvU/jHo1xJ4cLvqEZbzF5Neaal4Uk0+1s7pNUgZ5j6DjpXp4OpGVJandhXFU7S7sy5rywbT7mBNJ2Tvcbo5eMxrn7lQPDItxcI+lTZEWShTBj/2qkfTJwGf7dF/rcfjkc1sz6XqDajqQfxHaM6WhZpMDEq4+4Peu2T5Dtc4x2f5mXpt9p8F7Yvc6SLqOPPmxYH73jinT6hpbaReRJoWyaS5Lxz4H7pP7lVUsZWntlFykRccSMBjpVeaCVbeYfbEKiUggDqc9aVk3cq0W9ySeWLzXX7EfuYwVC4J6GtTSJrVZ9MWTQGmZVkVwqBjOSOOCOcVjTLP9plD3KuwXO7FaXhiS5u9Xt0W6eBoEZ45EAyDj3on8IVPgIdXCySXt1FpEsMAnxkxgCL/AGTxxVvQbq0uvG9i1rYi1jLY2YHBCnmtDUdOmFlfxPqVxJG0pkkUhfnbjk8Vj+GYkh8XabtZzmQ5LY/umpUk0Z86lTfp+h73b3EBaxH9kvIQx3AD/XVVubm38i5j/s7y5DMSrH/lmP7tVIby6je2Md1tMZby+Pu1XnmlkE0jzhmLndx1PrXmxoe9d/r3PG5rwseSfEK6+2eLrwhSViVYwB2x1rq/gp4DXxRqialqtkItEscvcPKoCzHH3R6j1rI8M+Eb/wAafEi+0y0k2x+cz3E23IjTPJr1H4la/ZaBo0HgXwy+22t0CXMqnlj3BI7nvXDnucRwVH2cH7z/AAP0rg/hurnGIhTivdW7MP4p+Lv7f1JdP0/91pFl+7gjUYVscZx/KuJNL2qC6nEEJc9ew9TX5dObnLmZ/U2BwVLA0I0KKsolbVLnYPJU/MetP8HaJN4i8S2ekwhv30g8xh/Cg6n8qyXZncs3JPJr1DwDNB4C+Gmt/EbUEXzzEYNPRv4mIwPzPFdGGourUUEefn+Zxy3Azr312XqefftceLobrX7PwJpDKumaIgWVE6Gb0/D+teGoKk1C8udS1G41C7kaS4uJDJIzHkkmmoK/QKFJUqagj+aa9aVao5y3Y9BV3TLOa+v7ezgUtLPIEUDuSaqoK9n/AGSvB7eJPiVHfzQ77PSlEzk9A5+7/I0Vqns4ORNOHPJI+wPhP4Zh8J+BdN0iNArRwr5mO7Y5NdYKRQFAA6AUtfKybk22e8lZWCiiikMKKKKACiiigAooooAKKKKACiiigAooooAKKKKACg0UUAIaKU0lABRRRQAUUUUAFIaKWgBtFKaSgAoNFFACUlKaSgApKWigBtBpaKAGEUhp9NNADTSo2Dg9KKaaAJTSU1G7GnmgBKDSmkoACKQ0tHagBo6UYpaKAG4opaO9ACUd6KKADvRRRQAGlpKDQAtB6UUUAB6V4x+2f/yQPUv+v20/9GivZz0rxj9tD/kgepf9ftp/6NFbYf8Aix9TOr8DPk74df8AIvt/13f+lFHw7/5F9v8Aru/9KK9qfxM8pbH6RV+Z/wAev+Sv+LMdf7Rm/wDQjX6YV+Z/x5/5LB4r/wCwjN/6Ea4Mt+OR24zZHoVlJoUkcrRaTctH9giEQAP7uTby59s1Stmt90eIWzsO4lc5NP06bUdLglghuIf31lGJMLkFSvT2PNQ6PDNe3kVvG8aFkPLA9K+7g7I/PrJXd9CQvZ/YX3W0jXHm/wCsA+XGelM32nmT4glK7PkGPun1NWZtNvIdIubj7RbGGG5MRUfeJDYyPaqG6dXuBvj/ANX83y9qtSKhaWx6p8H59vh6NZFkdPPbKrnnpXWy3H+s2iYfOccngZ6VxPwmuJ4dCjeN1DrMxXjOOBXVvPO8bszplpTnjuTXPOF5tngYhL20zmPi1Nnw4y/vNvmLwfrXntx9n8m0LWUu3+LCEbv8a7z4utcR6C8ckiMQ6ElemMivO11a+uDbwBo18s/KStb07KKPTy9N0U13IfK+9KLOfyhKBnacAZ+7n1xV7XILS41Kc6TpF5BbrECI2jJKnHJPoKnhvtcXw9P5d5ai2+1jdGV+YvnqPbNaseqeKl1LVQupWHmiyPnts4ZMdB71TmzqlNqV+3mYeoRwXFlYw2WmTi4GfNKxHL8D86rhLNNGmhl0y5Goeb8spU4VfQ1YsfFmuWN1Bc200KTIPlJjzTLnxBrVzBNdyXEB3zbmGzBLZpp/cWlNK36jLSC3Sa7W40m7kxATGoQgxt/ePtSXT2sdlp7R2NzFLz50mCPM+hrYt9a8TXOoalINQsll+x4mYpw0eOg96yTqmr6rHp2mvcQBI8+SSmAOO570lJ31EnJu7/PyM57n93J/x8AluOTwK1PDEy/8JfY/LKAGON+cg7TWdcW94ttcztPCRFNsYDqT6irPhmaaXxbZs7LuDHoMfwmrTV9DSpZ05W7HuME2m7rEy6fO4yfOwD+89MU+ztodTaWzsdNna5kn2wtg4RfQ1m219qTPYxwyIzIx8lQmTk9vevQJL6H4c+EZLzUHSbWr5i8cQ/hJA/8ArV4+Z4yOApucnr0V33MeH8jxOc4qOGpR66mR4hudJ+GHh2bRdDCNrmpEyXdwPvLnvn8eK8gd2d2kkcu7HLMx5J9ak1LULrUr+W+vZWlnlYs7E/54qtmvy7F4qeKqOpN6s/sPh3IaGS4SNCmve6sczYGT0rDvrgzzf7A6Creq3O1fJQ/MfvfSsuueKPdbNHw7pc+ta5aaVbKWkuZQnA6DufyzVv8Aa78S28FzpHw50iRfsekRB7oIesp/hP6H8a7b4OQ2/h3w9rnxF1NQLfT4GS2DfxP6j8eK+WvEOrXOveIL7Wbxi095O0rE+54H4DFfUZFhdXVZ+LeImb+2xCwcHpHf1KSCpkFMQVKor6Y/MkPUV9zfsg+Ef+Ee+GcepXEQW71R/PJPXZ0Ufz/Ovjj4f6DN4m8X6ZosKM/2mdVfHUJn5j+VfpNotjFpuk2thCoVIIljAA9BXk5pVtFQR6GBp6uRcooorxT0wooooAKKKKACiiigAooooAKKKKACiiigAooooAKKKKACiiigApD1paKAEooooAKKKKACiiigApDS0UAIaSnU00AFBoooAQ0lOpMUAJSUtFACUhpxFJQAw0hp5FNIoAaaejcc9aSmmgCQ0GkVs/WnUAJSU6kNACUUUUAJSU6gigBtJTqKAG0UtGKAEopcUmKAClzSUUAOrxj9tH/kgepf9ftp/wCjRXswrxn9tH/kgepf9ftp/wCjRW2H/ix9TOr8DPk34d/8i+3/AF3f+lFHw7/5ADf9d3/pRXtT+JnlLY/SKvzP+PP/ACWDxZ/2EZv/AEI1+mFfmh8eP+SweK/+wjN/6Ea4Mu+OR24zZHU3EmnmG1+x7cfZo/M4P3sc1BbPEk6NIG2n0BqvYxXDW52hDtt0ZsntitO7Gora6YZVg2NGfIx1I4zmvtIy0R8I48r5SrJJZmKT/WeaZeBk425qC4aLzX8sOFxxkGmx+cbkbQm/zgB6bs1e1+PUl1Odb1YFmEalhH0xV8xSVmkd18L5U/sEhs485s/pXYebYf2bJuEv2rzflODt2/415/8AC+8kNpPB8u5GDAex/wD1V26Xt0LNrdViMbTBs453Z/lWtrpHz2Li1XkY3jiJLrw9exxhshA4yD/Cc15bm3PlZUkdwoOa9y1CLUbq9vFmity624aVR02e1eWavoupaHqy6jpcInjB3BcZ257Ed6Hqk0deX1koum/kc1I1v5Uir5m/f8o5xiprFrH/AEn7Us+fKPlbc/e7Z9qrXdzcyXEs8yKjvLvZSpHOf5Vs2eoazPd6jJCtkzNakTccBMdvepuevO9v+CFw3h3yNN+SUE7vtRCsM8DGOPr0rNnOm/ZJzEs3m+b+6ODgL7+9JJqF1PHbQBIv3edvHWnJql8mmyWYWDy2mDEled2fWjmJUJRX/BKqtGHfcHHy8cGnqYA0G5JAufmwpyfpWlrepaxDq0/2yO0EzQgMEX5duO3vVD+2rsCDCwEpkDj+dF13Li5NXt+I0m0+xzYjn87f8hwcY9/etbwDbtN4gMvkylIYy2Qp4PQfzpLDWtfurKXTrayhaKWTezmLGD9T2r3X4E6TeCO4u9Qjt47GEeZd3BTG8joo9h/SprV1h6brS2RKp168vq9KN5S03NrwLplh4b0E+NPEClPLUm1ibqx7HHqe1eW+MfEd74m1ybVL1j85xHHnhF7AVr/Fjxo/ijWfItWKaZakrBGOAxH8VcWGr8rzbM6mPrucnof07wLwjSyLBqU1+8lv5Eu6o7iYRRFz+FJu/Ksy/n8yXap+Va8tH3rIndpHLt1Jp9pby3l3DawKWkmcIoHqTUFej/ATRorvxPPr14ALLR4WuHZum/HA/LNbU4OclFHn5ljI4LCzxEvsozf2p9Yi8L+BtB+GthIFlKC4v9h/8dP1bBr5tjFdJ8UvE83jLx/q2vSOWjnnYQe0QOE/TFc6gr9BwtFUaSij+YsbiZYqvKrN6tkiCpVFMQVKgOcAZPauhnKfQ37FPhb+0PF114hnj3RWSbIyR/Eev6GvsjtXk37K/hg+HfhjayyqRNe/vmyMcHpXrVfMYur7Sq2e3h4clNIKKKK5jcKKKKACiiigAooooAKKKKACiiigAooooAKKKKACiiigAooooAKKKKACjFFFACUUppKACiiigAooooAKKKKAExSUpoxQAlFFFACYoNLRQA2jFLSUAJSGnUhoAaaaRTzSEUAM75qQHIppoHFAD6KB0ooATFGKWgUANopaTvQAUmKWigBtLS4pKACiiigApMUtFADa8a/bQ/5IHqX/AF+2n/o0V7NXjH7aH/JA9S/6/bT/ANGitsP/ABY+pnV+Bnyd8O/+Rfb/AK7v/Sij4d/8gBv+u7/0or2pbs8pbH6RV+Z/x5/5LB4rx1/tGb/0I1+mFfmh8ef+SweK/wDsIzf+hGuDLvjkduM2RtXY0+MothcySQm3j5YnO7aMjp60+9NkttZG2uZnlKHzVYnCH24qNLHUJQ3+iqpitkdwD0XbwaZA7s0XyINinq3X9K+tUj4zl89ghNoYg0s0iyeaM4/u56/Wrt6NH+2Xfk3ty8QhBhdmJLP6HjpUEVleGza/WKM24lyWz3z0xRqE00tzNKIIvmiG4JwFFVzCcby3Lng3U4NN1iHfK3lTDZL6Kexr1MNYf2c7meQXPmfKueCuetePXj3c1tp8bWUaAKRGynmT3Nb3hnxRdWln9m1KMm3STas2MlSD0Nb0qn2WcOMwjqe/Hc7yWaPzJNs8h+TruPPtROY8R72IT15qourLfO80fkEOgUbTxVq18y6nhjXy4yQSDK3HFdfNbU8t03HfQglg0t7KR5CrXAkwqFOCvr0rzjx6kFrrRFp+6V4udnG6vQL8yQ3EtuwjZhL1VuM57VxvjOG6k8Ryx+TCJPIIYMeB9Kis04aHbglapuc5b/YWnt1upnSH+NlzkfpVeY24eQRyuU8zC8nlc9antBMbyHy4Y3dc4Ung4qpciUTyho1VvM5APQ+lcbloeyo3e5Z1Y2P22T7LcyyxbBhnJJJxyK9E0210yPTrPZEgcoN/ydOM5rzi4tL2G5miktgrrGGYE9B616Tp9xO1jp0MdsrtgBAOrkqOK6qE7NtnDjE+WKizoPCOgt4i1NNMsWImZ+uPlVO7Hiuu+L3iS10XTIfAfh2TbBCoF5Kp5Y/3SfXPWtKeeH4X+BS5VD4h1UZAHPlAj+Q/rXik0sk0zzzSNJLIxZ2Y5JJ71+f8S508VU9jTfuo/b/DHgxU4/2hilr0/ry/MQdKKaKC2AT2HWvkj9xIr2fy49o6tWdmnXEvmylu3b6VHmrSJYua9I+Il6fh9+zolgjeTq/iJwGxwwjPJP4Yx+Ncv8OdDbxH4z07S9paJpBJN7Rry1YH7WHij+3via+k2zg2Oix/Zogp43fxfyFe3kuG9pW5nsj8x8Rs19lQhhIPWWr/AEPIo16VMopiDpUqivsj8WJEFdD8P9Hk17xjpelRrkz3CA/QHJ/lWAgr3j9jPw2urfESXV5ot8OnRFgT03ngfzrDE1PZ03I2ow55pH2Xo1mmn6Xa2MahUgiVAB7CrlIOtLXyx7oUUUUAFFFFABRRRQAUUUUAFFFFABRRRQAUUUUAFFFFABRRRQAUUUUAFFFFABRRRQAUUUUAJRS0lABRRRQAUUUUAFFFFABSYpaKAG0U6m0AFJilooASkp1IaAGkUUtBoAaabjmn0hoAQcU7tTaVTg0ALRS9aSgAooooASkp1JQAlFKetJQAhopaDQAlFFFABXjH7aP/ACQPUv8Ar9tP/Ror2evGP20P+SB6l/1+2n/o0Vth/wCLH1M6vwM+Tfh3/wAgBv8Aru/9KKPh3/yAG/67v/SivaluzylsfpFX5ofHj/ksHiv/ALCM3/oRr9L6/ND48f8AJYfFf/YSm/8AQjXBl3xyO3GfCjRMxj/1OoSurW6Atu+98v3fwpiSLCsTRTbnKncD/DSaddxxwSZskk326qMn7hx96rWnma3urGaTSfORgSinH72vplI+WcLEIurox+X58ghZ8lB93rWhZQWV0bo3V06FIvkCuBuPoeOarSyM8M0wt5I0MpG0Lwpz92qFzujkeOS3YME/ixke9WpE+zurbHRJYaQzWitqM2Nhz+9HynjpxxWLfLDHLPBDcO8IlO3L5zz1qrOJGith9i2cHDf36r7WU58ngP8A16U3MI0rdS9G/luWiuZIzjOVfFXY9Y1GBIGh1eRmZTuVgPl/SqErNNPIyWHljZkquOB602yaT7bCy2TT/wDTI4wapVGtmKVJSWqNCXxNqwc5u0Y56levvUcmoTXV9cXFzqRD+V8rKo+Y+nSqU1neyRzzLpzrGZSM9lJP3at28V1YSzxXWmSK5UHaQOKr2jb1YnSgldLUr25jVraQXb+YVYuBgbTVa7MeZWFwxffwM9ferFvp2oXE8aW9hNO82diY6/Sq8+m6jGsrPp8iBJNrZH3T6VLk9i0o33GGd5ZJWlvJCSmMk/e9q+gf2cdBkj0mXx74nkA0uwQizRl++4H3vfHb3FeV/DTwZqHjbxxBpEdiYLc4a6btFGOp+p6fjXsnxk8RWcMVr4H8P7YtL0tVSTZwHcduPz+pNeFnWZ/V6bhF6s+u4R4clnGNimvdWrZx/jjxJd+KPEM+qXRIUnbDHnhE7AVh9aOaK/P5Scndn9NUKEKFONKmrRWiDNVdQl2qIweT1qzI4RCx4AFZEkhkcse9ES2xM0ZpM06NXlkWONdzuQqj1J6VoS2krs9Z+ETw+Efh/wCJfiFdqoaGBorQt3YDOB9c4/CvlK9uZr6/uL24YvLPI0jsepJNfRv7TmoJ4W+GPhr4fWjAS3CC6vADzjqufxyPwr5vQV9vlGH9lQu92fzbxXmTx+ZVKl9E7L0Q5O1TKKYgqVRXqnziQ9a+1P2L9BGnfDmfVnXEt/OTnH8K5Ar4wt4zLMkQ6uwUfjX6O/CLRxoXw30LTdoVo7OMuB/eKgmvLzOdqaj3O7AxvNs6sUUUV4Z6gUUUUAFFFFABRRRQAUUUUAFFFFABRRRQAUUUUAFFFFABRRRQAUUUUAFFFFABRRRQAUUUUAFFFFACYopaMUAJRRRQAUUUUAFFFFABRRRQAhpKdSUAJRQaKAEpKdRQA2kNOIpKAEptPpMUACmlpKBQAuKSlooASijFFABSYpaKAG0UpoNACUhpaKAErxj9tD/kgepf9ftp/wCjRXtGK8X/AG0f+SB6l/1+2n/o0Vth/wCLH1M6vwM+Tfh3/wAgBv8Aru/8hRS/Dv8A5ADf9d3/AKUV7Ut2eUtj9Ia/ND48f8lh8V/9hKb/ANCNfpfX5ofHf/ksPiv/ALCU3/oRrgy745HZjPhRc0u1hlgn3Xyw+Xbq65A+c46U2S4uEjtGW9ZigOwf886g86Fo49sW3ES5+TvjrVy9ubSS3t1itijAZYlMbv8AGvoUzwHHUgWSRrJmN4RmXJj9TnrSTZknnL3oYiPO4/xe1U3KncFjJO7jj9KsWpigNylzYtI5i+TI/wBWfWnzC5S1FEJGskbUgA4PX/llVGYsk0qLcb1WQgMP4uetLJJAyW4W0IIB3nH36RZrc2jQ/YyZjJkP6DPSnzByivLMkj7bluUwff2pBPND5MsVyQ/PT+Gi5j8yZ2htPLXbwOODTZ5beWK2igsysqgiQgffNPmDlJBqN95LR/bJAjSBmHvnrU+oX96buRm1JpyUAL8c+1ZRZQCrRkMG9P0p1yU81ttuY1x90jp70cwvZq+xft9U1C3kt5YNQlR1ztIPK0x9T1O43RfbJZDLL93+8xNQJPaD7Nus87c+Z/t17J+zB4L0/XdZufE+r2SppekSecryD5XfnC+4HOfwrKtXVKDnJ7GlDDe2qKEVqz0Dw9Zr8KPhT9oupN/ifW0BJP3olI4HtgdfcV5M7vJI0kjFnZizE9yeprpfiX4nm8VeKri/LH7MhMdsvYIO/wCPWuZr85xuKliKrkz+muFMihlGBjC3vy1f+QUd+KOKbK6xxs7HoK5D6gp6nN0hU+5qjSO5kkLN1Jo4q0rEDq7T4KaH/bvxCsImXMNs32iTPTC8gfmK4mvVvhtMnhL4SeKvG8p8uZ4Wt7Nz/exgY/4FXThaftKsYngcS4/6jltWpfW1l6s8V/aG8TjxX8WdXvYn3Wts4tbf0CL/APXJrg0FI0jzyvPKcySOXY+pJyf1NSKK/QoQUIqK6H80zk5ych6CpVFMQVKoqmSbvgPT21TxlpOnoCTNdIP1zX6VwRiKFI14CqFFfAn7M9iL74yaGrDKxyGQ/hX38K8TNJe+onqYGPuthRRRXlncFFFFABRRRQAUUUUAFFFFABRRRQAUUUUAFFFFABRRRQAUUUUAFFFFABRRRQAUUUUAFFFFABRRRQAUUUUAFIaWigBKKXFIaACiigUAFFFFABRRRQAUmKWigBtFLQaAEpDS0UANop1IaAEPSkpaKAAUUmKUUAFFFFACUUtIRQAUUUUAIRSU6koASvGP20v+SB6l/wBftp/6NFez14x+2j/yQPUv+v20/wDRorbD/wAWPqZ1fgZ8m/Dv/kAN/wBd3/pRR8O/+QA3/Xd/6UV7UtzylsfpDX5o/Hf/AJLD4q/7CU3/AKEa/S6vzR+O/wDyWHxV/wBhKb/0M1wZd8cjsxvwoZYQSXMMjefGnlwqx3fxcdBTFmlfy1ZshVIUY6Cmac9mkMguoXcmIeXgdGx1p+lvbJdI1zGXjwcjbnJr3jxmiRYG+ym7E6LtkwE/i6024uLhppGaYMzLhiB1FE8liUl2QvvMp2EDgLnp+VQTNbmWTy4nCbflGOh9aLisCNIWQCQDjiriWR/s9r37QNysfkx1wcVTRrTdBuhfA/1nH3qiLR+azKpCbzjPYUxWL8E00jTfvIl2R7ue/tRptv5l0Csrxso3AgA1UMkZXG5cg5P0pIJofOi3LKw534zz9KdwsWJrUf2kYGmYkyctgdadrVv9nuB++eQuvJKgVUlkj8mUqkwff8rHPA/xqtLIzE/NIcDv2ouHKbWkaHfatqmm6Zp5865vZRHGgHQn1r6Z+Ik1n4D8Aab8O9HdROYxJfyR8Ek9c/U/yrmf2XPDWnaVot98TtVj8uO0jaG03cb2x8ze/YD3Brm/EWrXGua3dardMTLcSFuew7Cvls9xv/LqJ+neHeQfWa7xlVe7Hb16f5lCiiivlT9yFxWdq0vSFT7tV92VI2ZuABmsCWTzJWc9zVITAUuaZmlqyRyhpGEaDLOQq/U8CvQP2lrpfDPwk8K+CITsmulF1cqPzOf+BVi/CnRm174gaTp5XdEZxJJ7Bef5gVzv7U/iBdf+MGoRwybrbT1W2jGeFIA3f+PZr3cioc9bnfQ/KvEvMOWnTwsXvq/0PLUFSqKaoqVRX15+OocgqVKagqVBQB7b+xpY/afiuZyMi3tHb8civtkdK+PP2IIy3jzVJccLZ4/M19hivnsxf749jBr90FFFFcJ1BRRRQAUUUUAFFFFABRRRQAUUUUAFFFFABRRRQAUUUUAFFFFABRRRQAUUUUAFFFFABRRRQAUUUUAFFFFABRRRQAUUUUAFFFFABRiiigBKKWkNABRRRQAUUUUAIaSnUlACUUGigBDRS0UANopSKSgAoopaAEooooACKSlooASig0UAFeLftpf8kD1L/r9tP/Ror2mvF/20v+SB6l/1+2n/AKNFbYf+LH1M63wM+TPh5/yAG/67v/Sij4ef8gBv+u7/ANKK9qW7PKWx+kNfmj8d/wDksPir/sJTf+hmv0ur80fjv/yWHxV/2Epv/QzXBl3xyOzGfCihaxySRttZRtiBOfTFOjaQNH8w6cZFUo2AUcn7oqZWiJTljx81e6eSTuZvId9ybfM5HfOajE0yPLtKjcuDx2qB2jCn727d+lPha1zL5hf7vyY9aBEjLIBESV+Ycf8A16ZmTyiu5du79c1Fui+TlvemZXPU4z+lAi4LWUyTLuT5E3E+oqK3eWOSN0K7u2aZM0Ikbyy+3Hfrmo90fy53e9UBZe5nNvJEWTY77m471qeCfDt/4r8W2Xh+xXM13IqMyj7ifxN+AyfwrC3Q+WeW3buPpX0v+zF4fsvC/hPVvibqMeP3bQ6eJBz6Ej6nI/GubF11QpObOnB4WWKrRpQV22bvxq1Cz0TSdL+H2i7Us9PhXzwnRm9/fOT+NeU8VY1W/uNU1O41C6ctNcSF2J9+g/Kq1fnleq6tRyZ/UOS5ZDLMHDDx6b+vUXilpKSsT1SlrE22IRqeW6/SsrNS303nXLN2HAqGtEZvcXNLTaXNMR6/+ztDHp0HiTxdPgJptiyoT2YjI/Vf1r5g1W+k1XVrzVJs+ZdzvO2fVmJ/rX0l4luD4V/ZWuMHybzXbnywe5UncP0Br5mRa+zyOjyUObufztxtjfrWa1LPSOn3aD1FSqKYtTLXss+RHIKlUU1KkUUgPof9h8f8VjrP/XqP519divkD9iOQL471SPj5rPP5Gvr8V89mH8dnsYP+EgoooriOoKKKKACiiigAooooAKKKKACiiigAooooAKKKKACiiigAooooAKKKKACiiigAooooAKKKKACiiigAooooAKKKKACiiigAooooAKKKKACiiigANJS0UAJRRiigApKD0rjPiH49sfC/l2FvC+o61c/LbWMIyzE9CfQVM5xgryZvhsNVxNRU6Su2XfiHrB03TILa1kxqF9cJDaoDyzZyfwwDXSqDtGeuOa8m07ZoutQeIPG10dS8U3a7bLTLUb/s6nsq9j6scCvStFn1K5g87UbVLQt92EPuZR/tHpn6ZrOnPmbudeNwqoQiou/n0b8u6XcvminU01seaFFFFACYopaQ0AHWigUtADaKXFJQAUhpaKAErxf9tL/kgepf9ftp/wCjRXtBFeL/ALaX/JA9S/6/bT/0aK2w/wDFj6mdb4GfJnw8/wCQA3/Xd/6UUfDz/kAN/wBd3/pRXtS3Z5S2P0hr80fjv/yWHxV/2Epv/QzX6XV+aPx2/wCSw+Kv+wlN/wChmuDLvjkdmM+FGEJn5yqglAD9MVahknaSABY+FO33+tZvygjaxIwKsQmIPGTKw4556V7p5Is7Pvk3AffOfrmmo7/PwOnNMlMZLEOx+bj3FJEY8vucj5flx3NUBM0kjLGu1eBx70oWbyvMCrtD4/HNVsrhcMc96eGTyD+8bfu+7nikInvGmadjIqq2Og9KN80ghQKny/d96rMw3HDFvc1LH5OY/wB4ScHIz0NAGr4O0G+8T+LNP0Gxi33F3cLHgdh1Y/kDX1D8cdRttI03SvAOlMFtdPhTztvG4gcZ/nXIfskeG7XTLTXPiVqigQWKNBYs/Qv/ABMPcEAf8CrB17U5tY1q71S4YmS4lL89gTwK+Uz/ABV2qSP1Lw4yb22IeMmtI7epUoptFfMH7YOzUF/N5Vqx7ngVNWVrMuZVizwvJpx3EyjmgU3NLmtCB2aktozPcxQJy0jhR+JqHNdT8JtN/tb4h6NabdyicSOP9letVFXaRhiqyo0J1H0Tf3Gt+11eLYad4R8HxN8tna+bIo/vAAA/kTXz+gr0r9prWBrPxj1Zo2yloFtQPQpwa84QV+h4Sn7OhGJ/K+MqutXnUfVj1FSrTFFSqK3OYcgqVRxTVFSKKAPbv2NbkQfFOSI4HnWbrz9RX2gOlfCP7MV59j+Mej5baJmMR/H/APVX3cK8HMlatfyPXwT/AHYUUUV551hRRRQAUUUUAFFFFABRRRQAUUUUAFFFFABRRRQAUUUUAFFFFABRRRQAUUUUAFFFFABRRRQAUUUUAFFFFABRRRQAUUUUAFFFFABRRRQAUUUUAFFFFABQaKR2VRuZgAOSTQAjZwcda8h+E+hyr468Uapr487X4pysRccLER8rLnsen4V6bb63pt5cy29ldJdyRECQQndt+p6frS3WlxSanDqkQ8u7jXYzD+NP7pqKtJuSb6Hbgsf7KlVpxek1a/o729H1PH/g5qdvL8VfFMHiBQNfeciAyHIWME5VCfqK9vFeb+LvBC6h8U9E8R2IFm1qrPezghRJjhV+vJr0P7RE0btCyzFR91GBP0rLDwnFOL7nZnWIoYipTrUnq4q6/la0svJ2uTVX1K4+x6fcXZXd5MbSbfXAzisyw8R2k+rnSLmGeyviu+OKdQPMX1UgkGrfiT/kX9Q/69pP/QTXRUi4rU8fDyhVmlurmP8ADPxYnjTwrFri2ZtBJI6eWW3Y2nHWunNeO/Aa1a8+CEUC6rNpebiUm5iZQyDec8txXP8AxBks/C+nHXfDHjvVLzVYJk3wyyeakoJAOcKBXGsQ40lOS6H0lXJYVswq4ajK1pNJWb9LvofQVFeN/EDxHrWh634R8U/2hNHpF3sjv7cH5MnHPTvWp8UNY1Kbx34U8N6PqE9sbqQzXBhI5jUZwfY1o8THXTa34nHHJarcPeVpKTv25b3T/rqen5pa8+8eaRpM1+8ut+NtS0+FwPLtIbhUAx3ACljXOfB3VrxvG2ueF11yfV9Jt1WS0mlz5ig5yMkCm69pqLW5NPKnVw0q8JfCrtWa0vbR7N6nslBoHSitzyBKSnUhFACV4t+2n/yQPUv+v20/9Givaq8W/bT/AOSB6l/1+2n/AKNFbYf+LH1M6vwM+S/h5/yAG/67v/Sij4ef8gBv+u7/ANKK9qW7PKWx+kNfmj8dv+Sw+Kv+wlN/6Ga/S6vzR+O3/JYfFX/YSm/9DNcGXfHI7cZ8KOVWTA+6OlO83p8vSoQeKK95HjEpk4xt70nm9fl6io80UwJzPuCjYBtpC/BGKgpc0AS7quabDNqN/a6fbRF5ppBGgUZLEms/dXuH7HvhWPWPiDL4gvEH2LRIvPyw48w/d/LFZVqipwcn0NaMHUmorqeq/E9YPA/w20L4dWLJ5iwiS8dBje2PmJHuSD+FeR5rf+I2vt4k8Y3+p7y0JfZBnsg6Vz2a/OcTVdWo5M/p7hvLFluX06NtbXfqx9FNzRWDPdHFsDPpXPXEhknd/U1sX8nl2rnuRgVhA8VUSZDqKbmlqiBa9W/ZotFbxdqGrSfd0+yZ8+5z/hXlAr1/4VyDRfgv438SN8rNE0EZ9wOP/Qq6cHDnrRR85xbifq+U1pLdq33nzt4sv21bxXq2qN1uruSb8zVBRTFyTk1Mor9DSsrH81t3Y5RUq0xRUqigQ9akUU1RUi0DOi+Gmo/2T480bUM/6q7Qn8Tiv0XQ5UMOhr8zrOQwXUUw4Mbqw/A1+jHgTUhrHg3SNUBz9ps45D9SozXj5pH4ZHo4GW6NqiiivJPQCiiigAooooAKKKKACiiigAooooAKKKKACiiigAooooAKKKKACiiigAooooAKKKKACiiigAooooAKKKKACiiigAooooAKKKKACiiigAooooAKKKKACo7iNJomjkXcjAqw9QafWfqGtaZY3MVtdXkSXEx2xxZy7H2FOKbehMpRiveOJ8TaT4Z8Kz28sGhahHBdSn7RNYyPtiwMgsAeearP4j+H6OVfXNUT6+cAP0rufEK6xcaNMNDmitr7IMbTplevII9xXF3OofEiJSs/g/Rr0rwGSTOffBr0aD9pH3nr/it+aPIxMfYz9xaP+7f8mVh4l+H5YR20Osakw6eWkzZ/Miu90s6da6Qt3a2j20Lrv2FDv+hHrXI6ZefE6aaMf2BoWnwgjfudicewBrv4DJ5SGfaJMDdjpn2rHFJRsl+dzfAuUrya/wDJbfm2zkbLR9R1nxlD4l1SL7HbWUbR2NsTl2z1d/T2HtW94tmig8MalNM4SNbZ8se3FaMc0Upby5FfacHbzg1gePPC6+LNJXS59Ru7O1Zw06wEAzL/AHTkdK5K9SU1tsrI9TL6VKnVTnKybu3ueLeFNJ1zUP2edPi0q2mnKag0s9vGcNNEHJIFb/je4uPEfw6n0nw74IvYJAieY8kCRbdvUL1LHj2r2DRNNs9I0u302whWG2t0CRoOwFXK444W0eW/Sx9DVz/mxDqxprSbktX1d9bbnnXjjwvca98H00xbcm/gtkkgQ9RKo4Fc/wDBLRvEWoeJZ/FXiqzltZrezjsbaOUcsABlx6Hj9a9lorR4eLmpX2OSGc1Y4Wph1Fe8279Ve10vWx4pbLfeHfibrl94i8M32sxXpH2C4iiEoUYHygE/LWn8PtP1n/hbGr61faDJpVrdWieSpwQOTwcdD7V6xSEUo4dJp32dy6mdSnCUeRJyiot3eytstlsFFFFdB4gUUUUAJivFv21P+SB6l/1+2n/o0V7VXi37an/JA9S/6/bT/wBGitsP/Fj6mdX4GfJXw8/5ADf9d3/pRR8PP+QA3/Xd/wClFe1LdnlLY/SGvzR+O3/JYvFX/YSm/wDQzX6XV+aXx2/5LF4q/wCwlN/6Ga4Mu+KR24z4UccOlFIKWvfPGDNLSUUALRigUUAB4r638EWR+HP7NcbOdmqeIGMhGMMgYYx+AGfxr5w+FHhqXxd8RNF0GOMutxcqZwP+eSnMh/75zX0b+0TrMV14ottBtH/0XSoVi2g8BsY/kBXg57ifZ0uRdT7XgbKvr+Zxcl7sdX8jzAUtNor4o/osfmjNNozQBQ1qT5UTPXmszNWdWk3Xe3+6MVUrRbEsdmlFMp1MQ4V6r4kb+xv2S0H3X1W7DEeoPH9K8ndsIx9Aa9S/aOb+zfgz4E0QfKWRpGUe2CP516uTQ5sSj898R6/s8tjT/ml+SPnhBUqimKKlUV9wfg49RUiimqKlApAOWnrTVqRaChQOK+3/ANlfWv7W+EtlEzZlsnaBhnoAfl/SviGvpL9ibXdl9rXh2RxiRFuowT6YU4/OuDMIc1G/Y6sJK1S3c+o6KQUteAesFFFFABRRRQAUUUUAFFFFABRRRQAUUUUAFFFFABRRRQAUUUUAFFFFABRRRQAUUUUAFFFFABRRRQAUUUUAFFFFABRRRQAUUUUAFFFFABRRRQAUUUUAIRXNeI/A/h/XNRTUrqCaK/QYW5gneNwPqDXTUVcJypu8XZmdSlCrHlmro41vCeoWIH9m+I9bbAxseeNv1dTTG0fxQo2rrWrMP+ulv/8AGq7Wk/CtViZ9Un8jB4OHRtfM4kaL4idCs2raw64+79ogXP4iMGmwaDqfnK0lpdyMMfvLjVXZfxVNoNdxRih4mXZAsHDuzJ0bTbu1O65uIgB92G3j2Rj39Sfqa1sUYpawbbd2dMYqKshuMUtLSGkUFFFFABRRRQAhpKdSGgBKKKKACvFv21P+SB6l/wBftp/6NWvaa8W/bU/5IHqX/X7af+jVrbD/AMWPqZ1fgZ8lfDz/AJADf9d3/kKKPh5/yAG/67v/ACFFe1LdnlLY/SGvzS+O3/JYfFX/AGEpv/QzX6W1+aXx2/5LD4q/7CU3/oZrgy74pHbjPhRxo6UdKB0pa988YKKSigBaKKME8AZJ6D3oA+kP2MNFjsh4i+IF6kZg022aGBiOQ+3LY+qnFc9rF9LqWrXWoTvvkuJWck98nj9MV6ddW58C/s16HoGFS81UCaYqMEhjv5/4CQK8kr4POcR7XENdEfvXhvlvsMDLESWsnb5L/gj80ZpuaM145+jj80ZpuaRjhSfY0wMG8fddSN/tGoxTXOXLe9KK0Mx2aXNMpRTAlgjM80cA6yOEH48V6P8AtjTCPUPC+kqflt9PV8emQB/SuH8Jw/aPFOkwf372Jf8Ax8V0n7Ykwf4r28A6QaZChHvlq97II3rNn5P4n1fcow9f0PGlFSKKYoqZBX1x+OjlFSKKatSLQMcop4pFp1IYV3fwE8QL4b+Kej30jEQSS+RLjuHGB+pFcJT4ZZIJo54mxJGwdT6EHIqJwU4uLKjLlaZ+mIOeR3pa5T4S+II/E3w/0nVVkDu9uqSnP8a8H+VdXXy0ouLaZ7sXdXCiiikMKKKKACiiigAooooAKKKKACiiigAooooAKKKKACiiigAooooAKKKKACiiigAooooAKKKKACiiigAooooAKKKKACiiigAooooAKKKKACiiigAooooAKKKKACiiigAooooAKKKKAA0lLQaAEooooAKKKKAENJTqQ0AJXi37an/JA9S/6/bT/wBGivaa8W/bU/5IHqX/AF+2n/o0Vth/4sfUzq/Az5K+Hn/IAb/ru/8AIUUfDz/kAN/13f8AkKK9qW55S2P0hr80vjr/AMli8Vf9hKb/ANDNfpbX5pfHX/ksPir/ALCU3/oZrgy74pHbjPhRxo6UtNBp1e+eOFFFFAhMV1Pwl0BvE3xH0PRR92e6Uvx/CvzH+VcvX0H+xPogbxTrXiy4jU22lWbKrHtI3I/QGsMTU9nSlI2w9N1asYLqzrf2j9VjuPGcGj2zYt9Mt1iVR0Bx/ga8vzWh4q1J9W8SahqUhJM87MPpnj9Kza/Nas+ebkf1VlGDWDwVKiuiX39R+aKbRmsz0h9NlP7l/oaSmzf6l/pTQHPg0tNFLmtTMdmlFNzSigLHSfDCLz/iJoEZ5H2+In6BxU37Vcvm/GjU1znyo0T6Yz/jUnwaXzPijoC/9PSn8jWf+0q/mfGrxB/szAH8hX0fD696TPxvxPl+/ox8v1POlFSrTFqVRX1R+UDlqQCmrUi0MaFFLQOlFIYUUUUAfUH7Fnijfb6l4UuJBlD9otwT1B4IH5Zr6UFfnr8J/E0vhHx9petI+2KOUJP7xscN+ma/QaznjurWK4hYNHKgdSO4IzXg5hS5KnN3PVwlTmhbsS0UUVwHWFFFFABRRRQAUUUUAFFFFABRRRQAUUUUAFFFFABRRRQAUUUUAFFFFABRRRQAUUUUAFFFFABRRRQAUUUUAFFFFABRRRQAUUUUAFFFFABRRRQAUUUUAFFFFABRRRQAUUUUAFFFFABRRRQAGkpaKAEooooAKKKKAENeK/tqf8kD1L/r9tP/AEaK9rrxX9tX/kgepf8AX7af+jVrbD/xY+pnV+BnyT8PP+QA3/Xd/wCQoo+Hn/IAb/ru/wDSivalueUtj9Ia/NL46/8AJYvFX/YSm/8AQzX6W1+aXx1/5LD4q/7CU3/oZrgy74mduM+FHGClpKdXvnjsSlopMUCFr6u+D1uPCH7L2oaucxXmtzsBkYJUHC/+O5r5UtommuYoVzmR1QficV9f/HCI+G/h74P8EqpDW1ojS4GMsi7ST+deLnlb2eH5e59Vwbgfrma0oW0Tv92v6HjIzjnrS0Yb0P5UYPoa+EP6YswoowfQ0oVvQ/lTHZhSPyhHsadtb+6fyo2t/dP5U7hys5w8Ej0NFSXcZS6kXB61Hg+hq7kWYuaM0mD6GgA+houKzOz+CZ/4unoWef8ASBWX+0cD/wALo8RZ5/0gYPr8orR+DDMnxR0Ejr9qUfmaq/tKxGP406+MEbpg2P8AgIr6Xh56yPxfxPTWJpen6nnK1KopiipQK+pPywctPApoFPANIYUUuDRg0AJRS4NGDQAlfan7KvjP/hJfh8mmXMm6/wBJIhkz1ZD91v5/lXxZg16L+z34zbwb8Q7WaaRlsLwiC5GeACeG/Dn865MZR9rSdt0dGGqckz7vopI2V0V1OVYAgjuKWvnT2AooooAKKKKACiiigAooooAKKKKACiiigAooooAKKKKACiiigAooooAKKKKACiiigAooooAKKKKACiiigAooooAKKKKACiiigAooooAKKKKACiiigAooooAKKKKACiiigAooooAKKKKACiiigANJS0GgBKKKKACvFf21f+SB6l/1+2n/AKOWvaq8V/bV/wCSBal/1+2n/o5a2w/8WPqZ1fgZ8k/Dz/kAN/13f+lFHw9/5ALf9d3/AKUV7UtzylsfpDX5pfHX/ksPir/sJTf+hmv0tr80fjw234veK29NRmP/AI8a4Mu+NnbjNkcZRXp/iSHwv4EvYvDzeENO8QalFbxSX11qc0+3fIiyBYlhkTChXXrk5zWX/wAJZ4e/6JZ4O/7+X/8A8k16qcmrpHA+VOzZwlFd3/wlnh7/AKJZ4O/7+X//AMk1IfE2ig8/CXwkOM/e1D/5Jobkt1+QRipbfqcArMrBlYgg5BBwQau3msaveOHvNW1C6cDAaa6dyB9STXY/8JPof/RJvCX/AH1qH/yTR/wk+h/9Em8Jf99ah/8AJNQ2nuvy/wAzWCqQd43X3nD/AGy7/wCfu4/7+tR9svP+fu4/7+tXcf8ACT6H/wBEm8Jf99ah/wDJNH/CT6H/ANEm8Jf99ah/8k1No9l+Bp7XEfzP8Th/tl3/AM/dx/39aj7Zd/8AP3cf9/WruP8AhJ9D/wCiTeEv++tQ/wDkmj/hJ9D/AOiTeEv++tQ/+Sado9l+Ae1xH80vxOH+2Xn/AD93H/f1qPtl5/z93H/f1q7j/hJ9D/6JN4S/761D/wCSaP8AhJ9D/wCiTeEv++tQ/wDkmlaPZfgHtcR/NL8ThTc3BOTcTE+7mj7RP/z3l/77Nd1/wk+h/wDRJvCX/fWof/JNH/CT6H/0Sbwl/wB9ah/8k07R7L8A9riP5n+Jwv2i4/57y/8AfZo+0XH/AD3l/wC+zXdf8JPof/RJvCX/AH1qH/yTR/wk+h/9Em8Jf99ah/8AJNFo9l+Ae0r/AMz/ABOIhvbyGVZYby4ikU5V0lZWU+oIORSXd5eXc7XF3eXNzM33pJpWdj9STmu4/wCEn0P/AKJN4S/761D/AOSaP+En0P8A6JN4S/761D/5JpppbL8iJ+0n8Tb+84PzJP8Ano//AH0aPMk/56P/AN9Gu8/4SfQ/+iTeEv8AvrUP/kmj/hJ9D/6JN4S/761D/wCSafP/AFdf5kezl2/BnB+bL/z1k/76NHnS/wDPWT/vo13n/CT6H/0Sbwl/31qH/wAk0f8ACT6H/wBEm8Jf99ah/wDJNHP/AFdf5h7OXb8GcH50v/PWT/vo0edL/wA9ZP8Avo13n/CT6H/0Sbwl/wB9ah/8k0f8JPof/RJvCX/fWof/ACTRz/1df5h7OXb8GcH503/PWT/vo0edL/z1k/76Nd5/wk+h/wDRJvCX/fWof/JNH/CT6H/0Sbwl/wB9ah/8k0c/9XX+Yezl2/BnB+bL/wA9ZP8Avo0ommBBE0gPruNd3/wk+h/9Em8Jf99ah/8AJNH/AAk+h/8ARJvCX/fWof8AyTRz/wBXX+Yezl2/BnLp4n8TooRPE2uKoGABqMwAH/fVL/wlXin/AKGjXf8AwZTf/FV0/wDwk+h/9Em8Jf8AfWof/JNH/CT6H/0Sbwl/31qH/wAk0rrt+Q+Wfn9zOY/4SrxT/wBDRrv/AIMpv/iqP+Eq8U/9DRrv/gym/wDiq6f/AISfQ/8Aok3hL/vrUP8A5Jo/4SfQ/wDok3hL/vrUP/kmi67fkHLPz+5nMf8ACVeKf+ho13/wZTf/ABVH/CVeKf8AoaNd/wDBlN/8VXT/APCT6H/0Sbwl/wB9ah/8k0f8JPof/RJvCX/fWof/ACTRddvyDln5/czmP+Eq8U/9DRrv/gym/wDiqP8AhKvFP/Q0a7/4Mpv/AIqun/4SfQ/+iTeEv++tQ/8Akmj/AISfQ/8Aok3hL/vrUP8A5Jouu35Byz8/uZzH/CVeKf8AoaNd/wDBlN/8VR/wlXin/oaNd/8ABlN/8VXT/wDCT6H/ANEm8Jf99ah/8k0f8JPof/RJvCX/AH1qH/yTRddvyDln5/czmP8AhKvFP/Q0a7/4Mpv/AIqj/hKvFP8A0NGu/wDgym/+Krp/+En0P/ok3hL/AL61D/5Jo/4SfQ/+iTeEv++tQ/8Akmi67fkHLPz+5nMf8JV4p/6GjXf/AAZTf/FUf8JV4p/6GjXf/BlN/wDFV0//AAk+h/8ARJvCX/fWof8AyTR/wk+h/wDRJvCX/fWof/JNF12/IOWfn9zOY/4SrxT/ANDRrv8A4Mpv/iqP+Eq8U/8AQ0a7/wCDKb/4qun/AOEn0P8A6JN4S/761D/5Jo/4SfQ/+iTeEv8AvrUP/kmi67fkHLPz+5nMf8JV4p/6GjXf/BlN/wDFUf8ACVeKf+ho13/wZTf/ABVdP/wk+h/9Em8Jf99ah/8AJNH/AAk+h/8ARJvCX/fWof8AyTRddvyDln5/czmP+Eq8U/8AQ0a7/wCDKb/4qj/hKvFP/Q0a7/4Mpv8A4qun/wCEn0P/AKJN4S/761D/AOSaP+En0P8A6JN4S/761D/5Jouu35Byz8/uZzH/AAlXin/oaNd/8GU3/wAVR/wlXin/AKGjXf8AwZTf/FV0/wDwk+h/9Em8Jf8AfWof/JNH/CT6H/0Sbwl/31qH/wAk0XXb8g5Z+f4nMf8ACVeKf+ho13/wZTf/ABVH/CVeKf8AoaNd/wDBlN/8VXT/APCT6H/0Sbwl/wB9ah/8k0f8JPof/RJvCX/fWof/ACTRddvyDln5/czmP+Eq8U/9DRrv/gym/wDiqP8AhKvFP/Q0a7/4Mpv/AIqun/4SfQ/+iTeEv++tQ/8Akmj/AISfQ/8Aok3hL/vrUP8A5Jouu35Byz8/uZzH/CVeKf8AoaNd/wDBlN/8VR/wlXin/oaNd/8ABlN/8VXT/wDCT6H/ANEm8Jf99ah/8k0f8JPof/RJvCX/AH1qH/yTRddvyDln5/czmP8AhKvFP/Q0a7/4Mpv/AIqj/hKvFP8A0NGu/wDgym/+Krp/+En0P/ok3hL/AL61D/5Jo/4SfQ/+iTeEv++tQ/8Akmi67fkHLPz+5nMf8JV4p/6GjXf/AAZTf/FUf8JV4p/6GjXf/BlN/wDFV0//AAk+h/8ARJvCX/fWof8AyTR/wk+h/wDRJvCX/fWof/JNF12/IOWfn9zOY/4SrxT/ANDRrv8A4Mpv/iqP+Eq8U/8AQ0a7/wCDKb/4qun/AOEn0P8A6JN4S/761D/5Jo/4SfQ/+iTeEv8AvrUP/kmi67fkHLPz+5nMf8JV4p/6GjXf/BlN/wDFUf8ACVeKf+ho13/wZTf/ABVdP/wk+h/9Em8Jf99ah/8AJNH/AAk+h/8ARJvCX/fWof8AyTRddvyDln5/czmP+Eq8U/8AQ0a7/wCDKb/4qj/hKvFP/Q0a7/4Mpv8A4qun/wCEn0P/AKJN4S/761D/AOSaP+En0P8A6JN4S/761D/5Jouu35Byz8/xOY/4SrxT/wBDRrv/AIMpv/iqP+Eq8U/9DRrv/gym/wDiq6f/AISfQ/8Aok3hL/vrUP8A5JpR4m0QkD/hU3hLP+9qH/yTRddvyDln5/czl/8AhKvFP/Q0a7/4Mpv/AIqj/hKvFP8A0NGu/wDgym/+KrpW8V+H1Yq3wr8HqQcEGS/yD/4E1IfEejiD7QfhH4VEP/PT/iY7Pz+0YquR/wAv5Ec/n+Zy3/CVeKf+ho13/wAGU3/xVH/CVeKf+ho13/wZTf8AxVdz4UXwr461uDws3gzS9BvdQzFY3mlzXHyTYyvmLNJIGTg9MH3rzGFDLKkY4LMF/XFLRXurDXNK3K73NX/hKvFP/Q0a7/4Mpv8A4qj/AISrxT/0NGu/+DKb/wCKroYvCOmLGomuLgyY+bawAz7cVLN4M02GVopnvY5F6qxAI/DFeV/bOE8/uPtVwDnTS0j/AOBI5n/hKvFP/Q0a7/4Mpv8A4qj/AISrxT/0NGu/+DKb/wCKqvr2njTdSe1WTeuAynvg1L4a0tNVvWilkKRou5tvU/Su916So+2+zufNQyzFzxv1FL95fltfqt9R/wDwlXin/oaNd/8ABlN/8VR/wlXin/oaNd/8GU3/AMVXR/8ACI6R/wA/F3/32v8AhUsfgmwkQvGNRdB1ZRkD8Qtef/bOE8/uPpnwBnS6R/8AAjl/+Eq8U/8AQ0a7/wCDKb/4qj/hKvFP/Q0a7/4Mpv8A4quo/wCEIsfL83bqXl4zv2/L+e3FOHgW1KhhDqpB6Hy+D/47R/bOE8/uF/qFnP8Ad/8AAjlf+Eq8U/8AQ0a7/wCDKb/4qj/hKvFP/Q0a7/4Mpv8A4qum/wCEM07az5v9qnDNxgH0J28VzPijSY9Kuo1hlZ45VJXd1GPWt8PmWGxE+SG/oefmnCeZ5Zh3iK6XKrXs72uH/CVeKf8AoaNd/wDBlN/8VR/wlXin/oaNd/8ABlN/8VVTRLH+0dSitS+wNkk+w5NdjH4M06QHy2v5NoyxTBx9cLxVYrH4fDSUZ7+hllHDOY5tSdbDpcqdrt21/pnM/wDCVeKf+ho13/wZTf8AxVH/AAlXin/oaNd/8GU3/wAVXUp4HsnxsTU2yMjaucj1+7Q/geyT76akvIHzLjn0+7XP/bOE8/uPV/1Bzn+7/wCBHLf8JT4p/wCho13/AMGM3/xVH/CVeKf+ho13/wAGU3/xVdV/wgtrg/udV46/u/8A7GoP+ER0jOPPu/8Avtf8KX9s4Tz+4FwDnL25f/AjnP8AhKvFP/Q0a7/4Mpv/AIqoL7Xtdv7Y21/rmq3cBIJinvJJEJHQ7WJFbHiLw3aWOnPd2k8p8vG5ZCDkE44wK5eu/DYiliYc9PY+czbKcXlVf2GKVm1fR3Vv6R6B8Pf+QA3/AF3f+lFHw8/5ADf9d3/pRVy3PNWx+kNfmf8AHv8A5K34t/7CE/8A6Ea/TCvzR+PC7vi/4rX11GYf+PGuDLvjZ24zZGp8eP8Akqmqf9e9l/6Rw16v8IdJ+Ft3+zg918RBaW7DVLoW9yhC3WRtwEI5b/dOR7V5XrWqeC/G08Otax4huvDusG3jivUbTnu4pmjQIrpsIK/Kqgg55BqkdG+H5UKfie5VckD/AIR25wM9f4q9KVpU4wu01boziimpuVk7mHKmnjxN5ekPNcWH2oLbtcqA7x7uC46ZI6ivR5TJ5hDZyDjHYew9q5P+xPh7j/kprf8AhOXH/wAVVprfwc2M/F284AA/4kN1wB0H3683NMD9dcXGVrd0z7LhDieGQKqqlLm57appNWvp+Jv/ADe9Hze9c/8AZfBv/RXLz/wRXX/xdH2Xwb/0Vy8/8EV1/wDF15P9gz/nX3P/ACPtP+In4f8A6B5f+BROg+b3o+b3rn/svg3/AKK5ef8Aghuv/i6Psvg3/orl5/4Irr/4uj+wZ/zr7n/kH/ET8P8A9A8v/AonQfN70fN71z/2Xwb/ANFcvP8AwQ3X/wAXR9l8G/8ARXLz/wAEV1/8XR/YM/519z/yD/iJ+H/6B5f+BI6D5vej5veuf+y+Df8Aorl5/wCCG6/+Lo+y+Df+iuXn/giuv/i6P7Bn/Ovuf+Qf8RPw/wD0Dy/8CR0Hze9Hze9c/wDZfBv/AEVy8/8ABDdf/F0fZfBv/RXLz/wRXX/xdH9gz/nX3P8AyD/iJ+H/AOgeX/gSOg+b3o+b3rn/ALL4N/6K5ef+CG6/+Lo+y+Df+iuXn/ghuv8A4uj+wZ/zr7n/AJB/xE/D/wDQPL/wJHQfN70fN71z/wBl8G/9FcvP/BFdf/F0fZfBv/RXLz/wQ3X/AMXR/YM/519z/wAg/wCIn4f/AKB5f+BROg+b3o+b3rn/ALL4N/6K5ef+CK6/+Lo+y+Df+iuXn/giuv8A4uj+wZ/zr7n/AJB/xE/D/wDQPL/wKJ0Hze9Hze9c/wDZfBv/AEVy8/8ABDdf/F0fZfBv/RXLz/wRXX/xdH9gz/nX3P8AyD/iJ+H/AOgeX/gSOg+b3o+b3rn/ALL4N/6K5ef+CG6/+Lo+y+Df+iuXn/giuv8A4uj+wZ/zr7n/AJB/xE/D/wDQPL/wJHQfN70fN71z/wBl8G/9FcvP/BDdf/F0fZfBv/RXLz/wRXX/AMXR/YM/519z/wAg/wCIn4f/AKB5f+BI6D5vej5veuf+y+Df+iuXn/giuv8A4uj7L4N/6K5ef+CG6/8Ai6P7Bn/Ovuf+Qf8AET8P/wBA8v8AwKJ0Hze9Hze9c/8AZfBv/RXLz/wRXX/xdH2Xwb/0Vy8/8EN1/wDF0f2DP+dfc/8AIP8AiJ+H/wCgeX/gSOg+b3o+b3rn/svg3/orl5/4Irr/AOLo+y+Df+iuXn/ghuv/AIuj+wZ/zr7n/kH/ABE/D/8AQPL/AMCR0Hze9Hze9c/9l8G/9FcvP/BFdf8AxdH2Xwb/ANFcvP8AwRXX/wAXR/YM/wCdfc/8g/4ifh/+geX/AIFE6D5vej5veuf+y+Df+iuXn/ghuv8A4uj7L4N/6K5ef+CK6/8Ai6P7Bn/Ovuf+Qf8AET8P/wBA8v8AwJHQfN70fN71z/2Xwb/0Vy8/8EN1/wDF0fZfBv8A0Vy8/wDBFdf/ABdH9gz/AJ19z/yD/iJ+H/6B5f8AgSOg+b3o+b3rn/svg3/orl5/4Ibr/wCLo+y+Df8Aorl5/wCCG6/+Lo/sGf8AOvuf+Qf8RPw//QPL/wACR0Hze9Hze9c/9l8G/wDRXLz/AMEV1/8AF0fZfBv/AEVy8/8ABDdf/F0f2DP+dfc/8g/4ifh/+geX/gUToPm96Pm965/7L4N/6K5ef+CK6/8Ai6Psvg3/AKK5ef8Aghuv/i6P7Bn/ADr7n/kH/ET8P/0Dy/8AAonQfN70fN71z/2Xwb/0Vy8/8EV1/wDF0fZfBv8A0Vy8/wDBDdf/ABdH9gz/AJ19z/yD/iJ+H/6B5f8AgSOg+b3o+b3rn/svg3/orl5/4Irr/wCLo+y+Df8Aorl5/wCCG6/+Lo/sGf8AOvuf+Qf8RPw//QPL/wACR0Hze9Hze9c/9l8G/wDRXLz/AMEN1/8AF0fZfBv/AEVy8/8ABFdf/F0f2DP+dfc/8g/4ifh/+geX/gSOg+b3o+b3rn/svg3/AKK5ef8Aghuv/i6Psvg3/orl5/4Irr/4uj+wZ/zr7n/kH/ET8P8A9A8v/AkdB83vR83vXP8A2Xwb/wBFcvP/AARXX/xdH2Xwb/0Vy8/8EN1/8XR/YM/519z/AMg/4ifh/wDoHl/4EjoPm96Pm965/wCy+Df+iuXn/giuv/i6Psvg3/orl5/4Ibr/AOLo/sGf86+5/wCQf8RPw/8A0Dy/8CR0Hze9Hze9c/8AZfBv/RXLz/wRXX/xdH2Xwb/0Vy8/8EN1/wDF0f2DP+dfc/8AIP8AiJ+H/wCgeX/gUToPm96Pm965/wCy+Df+iuXn/giuv/i6Psvg3/orl5/4Irr/AOLo/sGf86+5/wCQf8RPw/8A0Dy/8CidB83vR83vXP8A2Xwb/wBFcvP/AAQ3X/xdH2Xwb/0Vy8/8EN1/8XR/YM/519z/AMg/4ifh/wDoHl/4EjoPm96Pm965/wCy+Df+iuXn/ghuv/i6Psvg3/orl5/4Irr/AOLo/sGf86+5/wCQf8RPw/8A0Dy/8CR0Hze9Hze9c/8AZfBv/RXLz/wQ3X/xdH2Xwb/0Vy8/8EV1/wDF0f2DP+dfc/8AIP8AiJ+H/wCgeX/gSOg+b3pQWByCwNc99l8G/wDRXLz/AMEV1/8AF0otvBwII+Lt4CP+oFdf/F0f2DP+dfc/8g/4ifh/+geX/gUR1smit8UrIeJbe4k09mjaSK2QF5m25VSO+5sA9+a3tM8V+Orz4kQ6MljM9hJfCAaJPaKLdYC2NhTG1fl6t175zzXMPpPgJ5zcN8UpGmLby58O3O4t1znd1rpLjxNY3GnNp83xy1N4HTy3zoV1udMY2lt2SuOxOK+jpwVOnGG9lbVP79j8kx2IeKxVTEKPLzScrJrq72IPh3b6daftK6RbaQ4ewj1krAR0xsbI/A5H4V5PZ8XUX/XQfzr0nw9qXgfwTqieI9N8S3XiLVrQM9hAmmSWsaTYwHkLk7lGTwMV5pC2yRW9DmtZe9e3a35nNTfJJN97/kfR/wAFPFHw+0S7uj44sWuTJIn2Z/sxlSPkZLeg+tQfGzVNIuvHHiCbT7i3mMt3G0bochk8tMbT6V4ums5UblQnufMApRq6AYCIB6CUV8n9RxKhyez/ACP19Z9lP114z609VtaVunl5aoqeL336wW/6ZrU/gqTy724PrEP51lancG6uTKcZxjjpin6Rd/ZJmYY+YYIJxkfWvcnh5vAextrZHw1DNaEeIfrzfuc7d/J3/wAz2+PXPDI+E8mm28aW3iD7YGuWltxK1zHxt8t/+WYHOR1966/4a/EnQ/BvwnZJ3F9qp1VmXTI50SSaIqQS29WzH0zjnpzXzv8A2wv91P8Av6KP7YX+6n/f0V4kMHiou6h0t0Pt8VnGS4mlKlPEu0pc20vuWm3bsfXM3xQ8G3fhJdMOr6XZ3M+hys8LyKba3mYjbCy4yH5+U57dKzfGnxQ0ay03QToevaZePZJZm4jg1NTJlNu9PI25bgcnNfLP9sL/AHU/7+ij+2V/up/39Fb+yxVrez7dex5ca2SRmmsVeN7tOMtb/wDAtr8/T6E+NHizwn/wjv8AYng7VrW/XU9RfUb8wPk252qFiOO2d3FfPPjeTzJrU+iN/Onf2wv91P8Av6KytYvPtcinj5eAAc/rV4DBVoYpVJRsv+BZGec5xl/9izwVCt7Sbad7NX1Tu7+SsS+FG2a3E3+y38q+h/gJ4z0HwnbeJrrW7q1QzW8SQW8x5uTlsoo7nkV82adOba6WYYyOmelbf9sL/dT/AL+itsxw1aeIVSEbq1vz/wAzm4dzTL4ZTUwOKq8jlK+z293t6H2VaePfhtpd4sGmeLdI+y2ukm2iL3Xl7X3LhC5BwcA81h+CPH/hW31DVrzxP4m0a4tr27gNnZLdi88p1Cjzt+0fKpHPHavlL+2F/up/39FH9sL/AHU/7+iuVUcSnf2b+9d7/wBf5nQqmUe8njb3Su+SV9073+Xb/I+ltP8AiUbDwh4ztJfHVhd35nI0mWPYfOBJJMfy89QOfSuA8P674bh+HGtafrMaXWpTTo1gkduFlhf5suZepX1U8dK8n/thf7qf9/RR/bC/3U/7+iub6jiua/J0t0PWoZtklGMlHEWcpRk7RktrabbN3++xq+JZt2h3C56hf5iuHrZ1PU/PtWhG0BuuGDE1jV7uU4edCi4zVnc+O4yzTD5ljo1cPLmSilfzu319T0D4ef8AIAb/AK7v/Sij4e/8gBv+u7/0orulufKI/SGvkL9pT4BeJb7xfeeKPCVmdQt71vNmgj5lWQ9eO/OaKK8WhVlTleJ6lWmpx1PGv+FL/FT/AKEfV/8Avw1H/Clvip/0JGr/APfhqKK9D63Psjj9hEP+FL/FT/oR9X/78NR/wpb4qf8AQj6v/wB+Gooo+tz7IPYRD/hS/wAVP+hH1f8A78NR/wAKX+Kn/Qj6v/34aiij63Psg9hEP+FL/FT/AKEfV/8Avw1H/Cl/ip/0I+r/APfhqKKPrc+yD2EQ/wCFLfFT/oSNX/78NR/wpf4qf9CPq/8A34aiij63Psg9hEP+FLfFT/oSNX/78NR/wpf4qf8AQj6v/wB+Gooo+tz7IPYRD/hS/wAVP+hH1f8A78NR/wAKX+Kn/Qj6v/34aiij63Psg9hEP+FL/FT/AKEfV/8Avw1H/Clvip/0I+r/APfhqKKPrc+yD2EQ/wCFL/FT/oR9X/78NR/wpb4qf9CRq/8A34aiij63Psg9hEP+FL/FT/oR9X/78NR/wpf4qf8AQj6v/wB+Gooo+tz7IPYRD/hS3xU/6EfV/wDvw1H/AApf4qf9CPq//fhqKKPrc+yD2EQ/4Uv8VP8AoR9X/wC/DUf8KX+Kn/Qj6v8A9+Gooo+tz7IPYRD/AIUt8VP+hI1f/vw1H/Clvip/0I+r/wDfhqKKPrc+yD2EQ/4Ut8VP+hH1f/vw1H/Clvip/wBCPq//AH4aiij63Psg9hEP+FL/ABU/6EfV/wDvw1H/AApf4qf9CPq//fhqKKPrc+yD2EQ/4Uv8VP8AoR9X/wC/DUf8KW+Kn/Qj6v8A9+Gooo+tz7IPYRD/AIUv8VP+hH1f/vw1H/Clvip/0I+r/wDfhqKKPrc+yD2EQ/4Ut8VP+hI1f/vw1H/Cl/ip/wBCPq//AH4aiij63Psg9hEP+FLfFT/oR9X/AO/DUf8ACl/ip/0I+r/9+Gooo+tz7IPYRD/hS/xU/wChH1f/AL8NR/wpf4qf9CPq/wD34aiij63Psg9hEP8AhS/xU/6EfV/+/DUf8KW+Kn/Qkav/AN+Gooo+tz7IPYRD/hS/xU/6EfV/+/DUf8KW+Kn/AEJGr/8AfhqKKPrc+yD2EQ/4Uv8AFT/oR9X/AO/DUf8ACl/ip/0I+r/9+Gooo+tz7IPYRD/hS/xU/wChH1f/AL8NR/wpf4qf9CPq/wD34aiij63Psg9hEP8AhS3xU/6EfV/+/DUf8KX+Kn/Qj6v/AN+Gooo+tz7IPYRD/hS3xU/6EjV/+/DUf8KX+Kn/AEI+r/8AfhqKKPrc+yD2EQ/4Uv8AFT/oR9X/AO/DUf8ACl/ip/0I+r/9+Gooo+tz7IPYRD/hS/xU/wChH1f/AL8NR/wpb4qf9CRq/wD34aiij63Psg9hEP8AhS/xU/6EfV/+/DUf8KW+Kn/Qkav/AN+Gooo+tz7IPYRD/hS3xU/6EfV/+/DUf8KW+Kn/AEI+r/8AfhqKKPrc+yD2EQ/4Ut8VP+hH1f8A78NR/wAKX+Kn/Qj6v/34aiij63Psg9hEP+FL/FT/AKEfV/8Avw1H/Cl/ip/0I+r/APfhqKKPrc+yD2EQ/wCFLfFT/oR9X/78NR/wpf4qf9CPq/8A34aiij63Psg9hEP+FLfFT/oR9X/78NR/wpb4qf8AQkav/wB+Gooo+tz7IPYRD/hS/wAVP+hH1f8A78NR/wAKW+Kn/Qkav/34aiij63Psg9hEP+FL/FT/AKEfV/8Avw1H/Cl/ip/0I+r/APfhqKKPrc+yD2EQ/wCFL/FT/oR9X/78NR/wpf4qf9CPq/8A34aiij63Psg9hEP+FLfFT/oSNX/78NR/wpf4qf8AQj6v/wB+Gooo+tz7IPYRD/hS3xU/6EjV/wDvw1H/AApf4qf9CPq//fhqKKPrc+yD2EQ/4Uv8VP8AoR9X/wC/DUf8KX+Kn/Qj6v8A9+Gooo+tz7IPYRD/AIUv8VP+hH1f/vw1H/Clvip/0JGr/wDfhqKKPrc+yD2EQ/4Uv8VP+hH1f/vw1H/Clvip/wBCRq//AH4aiij63Psg9hEP+FL/ABU/6EfV/wDvw1H/AApf4qf9CPq//fhqKKPrc+yD2EQ/4Uv8VP8AoR9X/wC/DUf8KX+Kn/Qj6v8A9+Gooo+tz7IPYRD/AIUt8VP+hI1f/vw1TWXwP+KdzdJAfB2pwhzjfJCQq+5NFFDxc+yGqET6j+FH7Pel6P4Nt7XxMxk1NnaSXyXBVc44z3PHaiiivPlXqN3udaowStY//9k="/>
          <p:cNvSpPr>
            <a:spLocks noChangeAspect="1" noChangeArrowheads="1"/>
          </p:cNvSpPr>
          <p:nvPr/>
        </p:nvSpPr>
        <p:spPr bwMode="auto">
          <a:xfrm>
            <a:off x="1262658" y="1418934"/>
            <a:ext cx="171450" cy="17145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51435" tIns="25718" rIns="51435" bIns="25718" numCol="1" anchor="t" anchorCtr="0" compatLnSpc="1">
            <a:prstTxWarp prst="textNoShape">
              <a:avLst/>
            </a:prstTxWarp>
          </a:bodyPr>
          <a:lstStyle/>
          <a:p>
            <a:endParaRPr lang="en-IN" sz="1013"/>
          </a:p>
        </p:txBody>
      </p:sp>
      <p:sp>
        <p:nvSpPr>
          <p:cNvPr id="5" name="AutoShape 4" descr="data:image/jpg;base64,%20/9j/4AAQSkZJRgABAQEAYABgAAD/2wBDAAUDBAQEAwUEBAQFBQUGBwwIBwcHBw8LCwkMEQ8SEhEPERETFhwXExQaFRERGCEYGh0dHx8fExciJCIeJBweHx7/2wBDAQUFBQcGBw4ICA4eFBEUHh4eHh4eHh4eHh4eHh4eHh4eHh4eHh4eHh4eHh4eHh4eHh4eHh4eHh4eHh4eHh4eHh7/wAARCAI4AuQDASIAAhEBAxEB/8QAHwAAAQUBAQEBAQEAAAAAAAAAAAECAwQFBgcICQoL/8QAtRAAAgEDAwIEAwUFBAQAAAF9AQIDAAQRBRIhMUEGE1FhByJxFDKBkaEII0KxwRVS0fAkM2JyggkKFhcYGRolJicoKSo0NTY3ODk6Q0RFRkdISUpTVFVWV1hZWmNkZWZnaGlqc3R1dnd4eXqDhIWGh4iJipKTlJWWl5iZmqKjpKWmp6ipqrKztLW2t7i5usLDxMXGx8jJytLT1NXW19jZ2uHi4+Tl5ufo6erx8vP09fb3+Pn6/8QAHwEAAwEBAQEBAQEBAQAAAAAAAAECAwQFBgcICQoL/8QAtREAAgECBAQDBAcFBAQAAQJ3AAECAxEEBSExBhJBUQdhcRMiMoEIFEKRobHBCSMzUvAVYnLRChYkNOEl8RcYGRomJygpKjU2Nzg5OkNERUZHSElKU1RVVldYWVpjZGVmZ2hpanN0dXZ3eHl6goOEhYaHiImKkpOUlZaXmJmaoqOkpaanqKmqsrO0tba3uLm6wsPExcbHyMnK0tPU1dbX2Nna4uPk5ebn6Onq8vP09fb3+Pn6/9oADAMBAAIRAxEAPwD7Lr4S/ao+LPiXVvH+peG7HULiy0vT5Tb+TG20OynBY+vOa+7a/M348/8AJZPFX/YSm/8AQjXoZdBSqNtHHjZNQVjm7bU9cubiO3g1C9kllYKiCU5YnoBXRweF/iXN4pfwvDYa0+sxxec9mC3mBP7xHpyKzvhfFocvjrTG8Raz/Y2nxSiV7ryWlwy8quFBPJ4z2r6Qk+NHws03xV4r8YW99qd/qGpeRZW0NtbvFKII87pFdgAoY44JB46V6dapKEkoxvvf8LfrfyR59KLk3d2WnX1v9yS+bPne40bx/b6ZqOpzQaulpptx9mvZSzYgl3bdrehzxV+18G/FS61SHS7fStdkvZrVbtIRu3GFuj49Dg17svxX+Et5471ea71aVPDniexguNShexmJtr2JkIBAU7sgHJXIzS6d8dvh7peoeIfFUlxqN9qd7cxWtlZ2sDRvDZQhQo3sAuCwZsZz83SsfbVf5Nbfjtb79f8ADqbeyh0l1/4P5aP+96nzRE/iqXW10WObUjqLTeSLbe2/f/dx611N78P/AIwWV5aWl1oPiKKW8cxwAo+HYAnbnpnAJx7V0fj3xR4Bn/aG0nxx4d1R20me5ivNQ3WsqtbyjO/5Svzdvu5716VN+0d4fPxbtbezjtbLwiL97q71RYZnluMxuATGV3L8zDoKpVarUbQ1ad/l/n079B+zpqclzaK1vnf/AIF+x4Xq3gr4saVfWVjf6H4jiuL59lsnlyHzW7gY745+lN8W+D/il4VktU13TNbtTdsEgOWYSOeigjjd7da+h9F+Pnw3jOj3DTLpSW9/e/aLO2s5WCpKzhLhTt6sGDEdeTxWH4f+KXw8+Hfh200e38Qz+MpJPEA1OSQWsiC1iJH3fMAyw9BSjVq3Scfw31/DTW+33MHTp62l/Xf79Lb/ACav5Fqfw3+MOm6OmrX2ja3b2rsqgu5DAscDK9Rz6iqPijwb8VPDGltqmvaTr9jYqQHnkD7EJ6ZPbmvbdX8afBxYdX1tvEsGsazfakt1ZXclhcC6hTzFZomymAqj7vrzWt4o+L/wj8WHXNLutYGj2c+rWly91Hp87nU4o9jMHATK427eQMgUKrU093rrpsvd/wA392xPJBTab0tp5v3v8l9+rPnPV/DvxH0ldLbUrLWrYaswWx8wsPPJAIC+vUVZvPB3xStNetNBudL12LUr1C9tbtu3SKMZI+mR+de/eIvjX8J/F9nLZ3t3qelHTNUgvtOluLd5Vk8vA2xhASikKODjrWxrH7QHwwmvLjWo9TefWLJ5INLlNlMP3EjIWPK8Y2d+alV6t0uT/hrK34vX0KdKmr+/svx1v6qy09T5t1LwP8WNO0281G90fX4bWzybmQh8RgdSaLXwR8WLqzsbyDSNeeC/x9lcbsS56Yr6Z1f4/wDwsuHbT21p7vTNRvJY9RVrGcYtmicbsFOfmK8darW3x8+GJl06H+2pLay03UVW2jFjOdtqkaKp4T1B461n9ZxHKn7PV26Puk/uvf0THOlTj9rv+F7fl+K7o+Z7rwp8TrbTotRn07XEtJbgW6SndtMh6Ln1q7o3w/8Ai7q+q3WmWGja7Jc2jbLjcWVY29Cx4B9q960r47/DmCy0nQr3UGutKuJrk6ifscubclkMTj5cno33cmjxN8WvhX41V9HuvEP2C0ttYa9KXFlN9m1WIhsrJtXcMZB+YD5gKqFes4xbhv5PTb/g6enmEqME3aX9e9/kv6aPl/xIPFfh3W7nRdauL+zv7Zgs0LynKkgEfoQaXw3H4u8SatHpOhyalf30gJSGGRixA68V0nxT1bwDd/F+51LQLA33hXMWLeDfbeYAihgCwDLyD2rV+CHjDwb4Y+OUPiSWGfQfDyRyKkcjSXTRZAwCVBZuh7V1Qk3TUnHWxjVgozaT2t+P+XU5XxjofxB8Hm3Hia31fSzc58nz2Zd+OuPzFc9/bWrf9BS7/wC/pr6c074kfC2x+If9tnXtCj0mS2nW9tLHQ7ndeszLtD74wN3U7vqO9XIvin8ODrXiK40XxZYaXf3kEC6Lfz6LKyWESqoeArs9QxyMg565rGNefKrw1tf/AIH6+nnZPaVGHNaM/wCu/wDX5bfK/wDbWr/9BS7/AO/ppV1jWGYKupXjMxAAEpyT6V9Un4s/C5PhtJpn2zTdQuRBJHfW1xaXEf22Vzw6hYypz2LEY9q7D4h+OvBngcvba5qFmY5dIgeDRY9MLSNMTlZPM27cYB6nilLFSi7OH/B320/q/QUcPzR5lL/gapa6+f4aXPlGz8J/Eq5vLizNtqdtc29ib+SK7m8hhAP4wHIz9BXKHWtXzj+1Lv8A7/GvrHW/jP4B1HVLnU77xRBcWF54ae1jsv7Pn8+O6IwQzbMAHkZzjnPSqt/8VvhVJ4JuLIanayaM+iLaQ6AulOJkvADuk8zbtwcjnPUVUa1S+sP6u/8AJf5oao05JWl/Vl0+bv6dT5X/ALa1b/oKXf8A39Nbtjpfjy+0Aa9aR6tNpjTrbi5VmKGQttC59cnFe/8Aj74yfD3W9E8X+Hre8s30q40a3XSVGlyK73nzeYC2zIx8nJwOuDXNfCP4qeDfCvwQi8P6qlpqGqjWEnNjd2kkkYj80EyBgpXco+YDOcimq02vg6r7m7P7l8luyHSilF8+9/lZX/F6fejxnxEPFnh3VpdJ1ubUbG+hx5kMsjBlyMjj6EVnf21q3/QUu/8Av6a+vdL+MPwlj8Y+ItfbxMxW9v4H2zWdwqyQCKNGwqxktyrfKwH5VUsvjV8K9Fk0mz0O9sodP/tGX7cDpEpK2rAfdymeTngZNRHEVNE6ev8Aw3l5/gyqlKnF+7PT/gHzN4Os/GHi7XY9E0G6ubm+kVnWNroRghRk8sQOgrqZfhj8W4hAZIpF8+B7iP8A4mUfMaZ3H73seK990H4x/CXTYbP+yfEFro+l2xuUuLAaPKZJ5HB2Sqyp8o6/nzWefjN8MJEs1m1xn8rR7q2O6wnO2Vy+0fc75HPSsK+KxCf7un07PfX/AIBVOjTv70/6ul/mfKUmsaxHI0bandhlYqR5x6im/wBtat/0FLv/AL+mvq7/AIXZ8Mpb1dEubqym8Ny6GIrhDpMm+S7y3yE7M4xt56c9a7L4tLZt8JfGGpGOO10s6VDFp1rPpv2c2zZG5VdgN+7g/LnGK1li3Be9D+r27f0h0cNGrUUFPe34pP8AC+vmmj4g/tnV/wDoKXn/AH9NdT4J8K/EzxpBNceGbHWNQgh4kmRmEYP90MeCfbrWLY33haPwndWd34fup9ddgbfUFvWWONc8gxdDxxXsngDxp4H1T4M6L4M1rxTP4Uv9G1IXjSrbSSLdIG3ZBjB+bsAfSuuo3Fe6u347vu7djlgr2176em3lr0/E8V1a58TaTqM2napPqdleQNtlgnZkdD6EHkVV/trVv+gpd/8Af019XSfHD4V+IvFWq/8ACRFotLsJ7e60id7F3e6ljWQNuCqSoO5fvY6VB4b+NHw4ufAd818mn2mqTy3U19YXVvNtuVctsUGNGVvvAAEjHXtXP7eoo39nrZfj/WvY39lBySUtPlp+Ppb/AIB8sf21q3/QUu/+/prb8J6f4y8UyXkeiXVxcNZQGefddhNqDqfmIz9BXums/Hnw/puteDLXwwLBvD8UMS63AdPYMnz/ADKGZcsFXHTOa2E+Lnwj0y6l0HSLwDQIdJmWOc2Eoae4kbJQjZkYA6kY560qterGm5Rp62lb5J7+vTuL2MU1ef8ALf0bs+vTr236Hyx/bWr/APQUu/8Av6aP7a1b/oKXf/f019T+I/jF8MYfh9aReH49OcW8VuIdMkgnSaGRWXdt+TyxwG+bdz+Nap+L3wJuZ/stxNGlnfPFqF240ybMdyjA+XgJkj5RyOPeqdeSb/du1/6/C/4LqTGlF29/f8P6f6vofIf9tav/ANBS8/7+ml/tnV/+gpd/9/TWh8RNeXxP451jX44UhjvbppERBgBRwuB24ArArph70U2rPsZTXLJxTvYv/wBs6v8A9BS8/wC/po/tnV/+gpef9/TVCiqsibsv/wBs6v8A9BS8/wC/po/tnV/+gpd/9/TVCiiyC7L/APbOr/8AQUu/+/po/tnV/wDoKXn/AH9NUKKLILsv/wBtav8A9BS8/wC/po/tnV/+gpef9/TVCiiyC7L/APbOr/8AQUu/+/po/tnV/wDoKXn/AH9NUKKLILsv/wBs6v8A9BS8/wC/po/tnV/+gpd/9/TVCiiyC7L/APbOr/8AQUu/+/po/trV/wDoKXn/AH9NUKKLILsv/wBs6v8A9BS8/wC/po/tnV/+gpef9/TVCiiyC7L/APbOr/8AQUvP+/po/tnV/wDoKXn/AH9NUKKLILsv/wBtav8A9BS8/wC/po/tnV/+gpef9/TVCiiyC7L/APbOr/8AQUu/+/po/tnV/wDoKXn/AH9NUKKLILsv/wBtav8A9BS8/wC/po/tnV/+gpef9/TVCiiyC7L/APbOr/8AQUvP+/po/tnV/wDoKXn/AH9NUKKLILsv/wBs6v8A9BS8/wC/po/trV/+gpef9/TVCiiyC7L/APbOr/8AQUu/+/po/tnV/wDoKXf/AH9NUKKLILsv/wBs6v8A9BS8/wC/po/tnV/+gpef9/TVCiiyC7L/APbOr/8AQUu/+/po/tnV/wDoKXn/AH9NUKKLILsv/wBtav8A9BS8/wC/po/tnV/+gpef9/TVCiiyC7L/APbOr/8AQUu/+/po/tnV/wDoKXf/AH9NUKKLILsv/wBs6v8A9BS8/wC/po/trV/+gpef9/TVCiiyC7L/APbOr/8AQUvP+/po/tnV/wDoKXf/AH9NUKKLILsv/wBs6v8A9BS8/wC/po/tnV/+gpef9/TVCiiyC7L/APbOr/8AQUu/+/po/tnV/wDoKXf/AH9NUKKLILsv/wBtav8A9BS8/wC/pqay8R69Z3UdzbaveRyxnKsJTwayqKLILs+xPg5+0PfHwPbxeIYZNRvoZGja4ZvmZRjGfU+9FeA/Dj/kXm/6+H/kKK86eFp8z0OyOInZan6R1+Zvx5/5LJ4q/wCwlN/6Ea/TKvzN+PP/ACWTxV/2Epv/AEI1hlnxy9DXHfCjiKKKK9k80KKKKACiiigAooooAKKKKACiiigAooooAKKKKACiiigAooooAKdJJJKQ0sjyEDGXYk4/Gm0UAFFFFABRRRQAUUUUAFFFFABU0l1dSR+XJdXEif3WlYj8iahooGFFFFAgooooAKKKKACiiigAooooAKKKKACiiigAooooAKKKKACiiigAooooAKKKKACiiigAooooAKKKKACiiigAooooAKKKKACiiigAooooAKKKKACiiigAooooAKKKKAJLaCe6uI7a2hknnkYLHHGhZnPoAOSa028L+JlmuoW8OawJbRQ9yhsZd0CkZBcbflGO5xUvgDWLbw/420bXLxJpLexu0mkWIAuQPQEgZ/Gvo7Vv2kvBN5aaz5fh7WUu9WhkhupfLj/fKqlIQ3z8DaefTtmsK9ScF7kbmlKMZNqTtt/wT5U3L/eH50bl/vD86+mrH44fCiHTvD0Eng3USdOjRZojZwMkZEQVvLO8FgSCfmx1zWbcfGX4d63o81r4g8OX0V7e6a1nd3djp8GUYSMUZFMg/hIBOQaXtp81uTS9vlZu/wCH5F+zhyp82tv6R4Bplst5dLD5m0Ej5gM9wKsw6LqV5qV5ZaVp97qL2pfeLa3aRlRTjcwUHA967H4keKNB8V/FK517QLKTTtNlWNY4Z40jZSpGSQpIH51p/BX4j6f8N/G3iPWLq2ubs3cEkFssCqys/mbhuyR8pHcZ+lEalSUHLls7bEuMVJK+h5lf2N9p/lf2hZ3Np5yb4vPiaPeucZXIGRkEZHpSfY7v+zxqH2Wf7GZPLFx5Z8rf/d3dM+2c19M3Hx8+G8+sC8j8O6vaEWENvHcfYoJ3jIkd5EVGkA2Hfw2c+1ZB+OPgu40mbS7jQtQj01ddN9Dp8dpC0UtrjiJyXBRs4OQD0xS9rUvbk/q/+RTpwUb82tvxtf8AP+r6HzpuXGdy4+tOr6fm+Ovwtfxe2pr4c1dLR7B7Z3Gm232ksXDAKfM2qoAxnBNfNWsTW9zq97cWiyJby3EkkSyY3BSxIzjjODV06kpPWNiZwildSud58OP+Reb/AK+H/kKKPhx/yLzf9fD/AMhRWc/iZUdj9I6/M348/wDJZPFX/YSm/wDQjX6ZV+Zvx6/5LH4q/wCwlN/6Ea4Ms+OXodmO+FHFFSPSkxUr9BTK9qx5dxuKKdSYosFxKSloosFxKKWkxRYdwoooosAUUUUWAKKKKQBmkzS0lMAzRmjFGKADNGaMUYoAM0ZoooAXNFFFIB0a75FXcFyQNzdB7mvS/E/wT8WaBoOm65Ne6NeadqKK9vPaTyMuGGRnKDGRXmVfVf7MWvQ+O/hfq/wz1WTfe2KG408seSmegPsxAx6Zrjx061Ok50t0enlEMLPFwji03BvWzsfPf/CE6v8A89rP/v43+FJ/whOr/wDPaz/7+N/hXpV/aTWN7NZ3C7JYXMbg9iDiocV8t/buL7r7j9sj4dZJJKSUrP8Avf8AAPO/+EJ1b/ntZ/8Afxv8K0fDPwy1/wAQa9a6NZ3emRXFySsbTzMqZAzgkKf5V2Rq54fv20nxDpupqcfZrqNyfbcM/pTjnuKurtfcZYrw5ylUZumpc1nb3uv3Fhv2TfiYpwdQ8Mn6Xc3/AMapP+GT/iZ/0EPDX/gXN/8AGq+5dPnFzYwXCnIljV/zGasV639o1j8clgqadj4SP7J/xM/6CHhr/wAC5v8A41SH9lD4mD/mIeGv/Aub/wCNV93UU/7QrC+p0z4RH7KHxMI/4/8Aw1/4Fzf/ABqgfsofEw5/0/w1/wCBU3/xqvu6ij+0KwfU6Z8I/wDDKPxLzj7f4a/8Cpv/AI1Qf2UfiWP+X/w1/wCBU3/xqvu6ij+0KwfU6Z8I/wDDKPxMx/x/+Gv/AAKm/wDjVIP2UfiXj/j/APDeP+vqb/41X3fRR/aFbyD6nTPhD/hlH4l5/wCP/wAN/wDgVN/8aoP7KXxLH/L/AOG//Aqb/wCNV930Uf2hWD6nTPhA/spfEvH/AB/+G/8AwKm/+NUD9lL4ln/l/wDDf/gVN/8AGq+76KP7QrB9Tpnwf/wyn8S8kfbvDf8A4FTf/GqP+GU/iVn/AI//AA3/AOBU3/xqvvA0w9aP7QrB9Tpnwkf2U/iUB/x/+G//AAKm/wDjVH/DKfxKxn7d4b/8Cpf/AI1X3bRR/aFYPqdM+ER+yp8Sj/y/eHP/AAKl/wDjVH/DKvxK3Y+3eHP/AAKl/wDjVfd1HbFH9oVg+p0z4aH7JHxOIz/afhb/AMDJv/jVH/DJHxN/6Cnhb/wMm/8AjVfco9qBR/aFYPqdM+Gh+yR8TT/zFPC3/gZN/wDGqP8Ahkn4mZx/anhb/wADJv8A41X3KKMCj+0KwfU6Z8Nf8Mk/E3OP7U8LZ/6/Jv8A41R/wyT8TN23+1PC2f8Ar8m/+NV9yYGc96MDdnvR/aFYPqdM+Gj+yT8TAQv9qeFsn/p8m/8AjVDfslfExSAdU8LAnp/pk3/xqvuUhdwJxmhgpIJxkdKP7QrB9Tpnw037JXxMXG7VPCwz/wBPk3/xqh/2S/iYoy2qeFgP+vyb/wCNV9ysqtjdikdVYYbGPej+0KwfU6Z8Nt+yV8TFXcdU8LY/6/Jv/jVB/ZL+JgXd/anhbH/X5N/8ar7jYKy4bGKUhSu04xR/aFYPqdM+G/8Ahkv4mbN39qeFtvr9sm/+NUi/sl/Exk3LqnhbH/X5N/8AGq+5AF27eNtCqqrtXG32o/tCsH1OmfDSfsm/EtgSuqeFuP8Ap8l/+NUJ+yb8Snzt1Pwtx/0+S/8AxqvuMIgUhAMe1MRVXO3HvR/aFYPqdM+Hk/ZO+JbMQNT8L5HX/TJf/jVA/ZO+JRfYNU8LZH/T5L/8ar7gVUBO3Ge9CqgcsMbqP7QrB9Tpnw//AMMnfErfs/tPwvn/AK/Jf/jVDfsn/EpXCf2p4Xz/ANfkv/xqvuDam/PG6kKoZATjdR/aFYPqdM+IH/ZP+JSsFOp+F8n/AKfJf/jVD/sn/EpCN2qeF+f+nyX/AONV9vsqMwLde1Eio2N34Uf2hWD6nTPiB/2TviUgBbU/C+D/ANPkv/xqlb9k74lKu46p4Wx/1+S//Gq+3nVWADdKVlUrhulH9oVg+p0z4fP7J3xKCbv7U8LY/wCvyX/41QP2TviV5e/+1PC2P+vyX/41X2+VUptP3aAq7NvG2j+0KwfU6Z8Qr+yb8S2XcNU8LY/6/Jf/AI1Qn7JvxKcZXVPC2P8Ar8l/+NV9vqqhcLjbQiqowuMUf2hWD6nTPiBP2TfiW+duqeFuP+nyX/41SJ+yd8SmJVdU8Lcdf9Ml/wDjVfb6BRnbj3pVVQSVxnvR/aFYPqdM+IF/ZN+JTMVGqeFsjr/pkv8A8ao/4ZN+JW/Z/anhbd/1+S//ABqvt8KoYsMZoCru3cZo/tCsH1OmfEB/ZN+JYfb/AGp4Wyf+nyX/AONUH9k34lhgp1Twtk9P9Ml/+NV9vlV3buM0FVJBOMjpR/aFYPqdM+IG/ZN+JS43ap4W56f6ZL/8aob9k34lr97VPCw/7fJf/jVfb5CnGce1BAP3qP7QrB9TpnxA37JnxLUZOqeFsf8AX5L/APGqU/smfEwDcdU8LY/6/Jf/AI1X2+QCMHpQQMYI4o/tCsH1OmfEH/DJnxL27v7U8LY/6/Jf/jVcz8S/gD41+H/hCfxRrV9oU1jDLHEy2lxI8hLttGA0YGM+9foL2x2rxf8AbRwPgDqWOn220/8ARorSjjqs6kYvqRUwtOMW0fJ/w4/5F5v+vh/5Cij4cf8AIvN/18P/ACFFd8/iZxx2P0jr8zfjz/yWPxV/2Epv/QjX6ZV+Zvx5/wCSx+Kv+wlN/wChGuDLPjl6HZjfhRx7dBTae3QU2vcPKQ3FJinYopANoNLRigBuKSnUUANop1JigYmKTFOxSUBcSilooC4lFLRigLiUUuKMUhiUUuKMUAJRS4ooC4lFLRTFcTFdV8JvFV14K+IOk+Ibd9ognCzA9DG3ytn8CT+FctRUyipJplRlZ3R9eftB6Lax6vY+KtLwbDWIVkDL03Yzn8sV5bivTfgjqQ+I/wAAb/wzdSCTVdBy0GeWKD5l/X5a81ZWVirDDAkEehFfAZhh3RrNH9FcEZt9fy2MZP3oaP06f5fIZUVyu63kUf3TU1IRxiuA+x3Psv4L6uNa+HOjXmcubcK3sQSP6V2deIfsm6oZvBM2nu2TaXjxgeikAj9Sa9vr36UuaCZ/O+dYf6tj61PtJ/jqFFFFaHlhRRRQAUUUUAFFFFABRRRQAUUUUAFMNPPSmmgBKDR2o7UAHagdKOcUdqAEAwMUKMCgZxQue/NAAoxmgDBJ9aBnvzQM5OeR2oAAuGLetJt+fdQN245PFHzb+vy+lAAyguGycikZAzKSTxSuG3gg/L3pGDErtOB3oAJI9+MkjB7USoHXBJH0okDtjacc80Shyo2HBzQAjoHTYSaGQGPy+emKJA5TCHDUMG8raD82OtAAIwI/LycYojj8tPLySKQB/K2k/PjrSxK4iw5y1ACRRCNSuSc01IRHuwxJNOhWRUPmHJ7UkCyLu8w8Z4oAjSPYxbPWhIgshfJ5pyxyh3Z+namKsnmkn7vagBTGPN8zJ+lNaLdKHz+FLtk83dn5aRlk80EH5aAFkiDuGzjFEkfmEc4xSSrIXUqeO9EwkJXZ070ALJH5igZIxQ8e9NmSMUTByo2HnPNEu8xgKeaAAxgxeXk0CMeX5efxoYOYsA/NSgP5WM/NigBEQLHsyTRGgjXAJNEYcR4b71ESuEIc5NABHGI84JOaEjCszAk5ohDqDvOeeKEDhm3HI7UACxhXL5PNL5Y8zfk5xjFIiv5hLH5ewpcN5uc/JjpQAFMyB8nIoZQzK3PFBD+YCD8vcUMG3KVOB3oAGQMQTnjmldQ2M569qR95K7TgZ5ofccbDjmgBXUMu05H0oZQy7e1DhivynBoO7bwfm9aADb8u3tjFeMftoLt+AGpD0vbT/wBGivZ+dv8AtYrxj9tDP/CgNS3cn7baf+jRW2G/ix9TOt8DPk/4cf8AIvN/18P/ACFFHw4/5F5v+vh/5Civbn8TPKjsfpHX5m/Hn/ksfir/ALCU3/oRr9Mq/M348/8AJY/FX/YSm/8AQjXBlnxyOzG/CjkG+6KbTz0FJXunlIbRS4pKQBQqO33UZh7DNdb4FTwdJKkeux3j3Bb5QuSh/Bea9l0RfDUdoyaWtikWPnCgA4/2q+Uznif+zZ+zVCUn32X3n1eTcMf2lD2jrxiu27Pmw0lezeNYPh2IXmuYQJCSA9mpHzenHGfrXkF79m+1SfY/MEG7935mN2PfFenlGbLMqfOqco+q/I83NsoeW1OR1Iy9H+ZBikp2KSvXseOJRS0UWEJSU4ikoATFFLRQA2inYpcUAMop2KXFAxlFPxRigQ3FGKdRQAmKMUtLQB61+yf4vbwr8WbK3mlKWOq/6HMuOCzcIT9GIr0D4w6APD3j2/tI1xbyt58PH8Lf/XBr5qtJ57S6iuraQxzQuHjcdVYHINfYfxVmh8ZfC7wv49swp326xz46gnjB+hB/OvnM/wAPeKqI/Q/DvM/q2Yewk9J6fPoeQGkNPxTSK+SP3o9X/ZfvpIdS8SadE22RoEni/wB4Zyf0FfTmm3KXljDdRtuSRAwPrXyN+z3dfZfivHAWwt3ZSIR6kDj+dfRvwcvhc+E3sS+6TTLqSzcemw17WDd6PofifHFH2eayl/Mk/wBP0O0ooorpPkAooooAKKKKACiiigAooooAKKKKAA9KaacelNNACUUUGgA7UdqO1HagBAePSgE9xSg5pAQRQAA5zxihSSTxjFCkGgMCcDrQADO8jbx60m479uOPWlyM7e9G4btvegBrM28Lt47mhmYMoC5B60rMAwXuaCwUgHv0oASRiuNq55olZlXKrk0O4XG7vQ7qg3N0oASRiqbguT6UrMRHuAycdKHdVXcelBYBN/agBAzeVuK4bHSiNmaPcy4PpShgU3/w4oSRXTeOlADYXZ1JddppIHZy25duDxTo5FkUsvQURyLIDt7UANikd5HVlwB0NM3MZmXbhR3qWORXdlHUdaRZVaUx9xQBDvbztm3j1pGZlmC7ePWpGdfN8vvTWkUSBO5oAbI7K6qoyDRK7KV2jOetK8iqwU9TSu6oQG70AJMzKoKjJokZlTcq8+lEjrGAT0NK8iqu49KAEZmEW7bz6UoY+Xu2846UFgqb+1AZSm/tigAjZmj3FcH0pImZ1JZcGlVwy7x0pUdXXctADYWZ87lxg0IzMzArgDoaVHEmdvY0K6sxC9RQAisxkZSuAO9Lubzdu35cdaA6sxXuKUMu/Z3oAQs3mBdvHrQ7MGUBcg96C4DhO9KWCsFPU0AI7FSMLnJ5pXJUDAyaCwUjPehmCjJoAHJC5AyaGOFzjJ9KGYKNx6UFgo3HpQAZ+XOOcdK8Y/bPJPwA1IkYP2204/7aivZ8/Lu7V4x+2gQfgBqRHT7baf8Ao0Vthv4sfUzrfAz5P+HH/IvN/wBd3/kKKPhx/wAi83/Xd/5Civbn8TPKjsfpHX5m/Hn/AJLJ4q/7CU3/AKEa/TKvzN+PP/JY/FX/AGEpv/QjXBlvxyOzG/CjkewoxR2FFe8eSJitLQNHn1ieeG3kRHihaX5u4UZIrOrrPhh/yF73/rxl/wDQTXBmdeeHws6sN0jvyyhCvioU57NieJdPh8Maho+o6cSXeMTFX5AYVut8RtJusSaj4ZilmHVlxgn8az/ilG/2PRJtreX9mxuxxnPSvTvgB8L/AA38RfhBrg1No7LUbW63W190aPCsSG9V9q8ChhMNmGCp18XeUldXTae77HuYjGYjLsZUo4W0Yuzs0mtl3PIvGnjBvEdvb2EWnxWVrE+5VTqSeKu+I/BMdsZWsZtsNpYpcTNJ1dmz0/Kud13RpNH8RS6Qtzb3zxy7VltZBIknoQR/KvVPEoItNbU8EaVCCPT71RmFT+y5UaODdou+m+7W9/U0y+H9qKtWxa5pK2u2ye1tOh4o3CmvpT4lfDfwfpf7Mul+LNP0gR6zPDbs84ckksV3ce+a+a3Hyn6V9w674qXwb+zD4b1z+xYNVmht7fyUnXMcb4XDn6dvevo8XOUXDl7nzWHSalfsfEdxa3Ntt+0W0sO4ZXehXI/GursPDPh2f4Z3viOfxMkOtQzBItL8s5kX1z/kV9XaHqlj8bv2ftX1LxHoVra3VqsqxyInCuqhg6n8f0rG8C2tuP2MdWdoImkW3mAfYM/eXvWcsW7WtZ3sUsP53VrnhPw4+C2ueN/BGoeK7HVLK1t7EPvimVt7bQTxj6V1X7MPwe8O/Eiz1mTXp7yKSymEaeQ20H1zXuH7NXja/wBV+BF7fTWdpG+i27Qwqi4EgjQ4Le5xWX+xtrc/iTU/Get3MMUE11eKzRxDCqQoHH5VjVxNXlqdLGtOhTvDzPj/AMZ6bDo/ivU9LtmdobW4aJC3UgHvWdbWtzclhb28sxUZOxC2B+FdV8S9Nvn+IOtv9juBGb1/n8s4Az1zX1fq2qWXwS/Z50bU/DehW13d3aQ+bK6ZBkdNxdz/AJ612VK/IopK7ZzQo80pXdkj4j8uTBPlvgdTjpX0h4J+HPg+/wD2W9Q8X3WkiTWooZWS43nIIxg4r0jw14ktfG37NnivxDJ4ds9Mu5Le484wxALK4jPzjiqfwW1a30P9kefVbjS11SO3Ejm1cZWTGOvtXLVxEpR0VmmjenRjF6u+h8bzWl1DEs0ttNHG33XZCAfoabBBNcSCOCJ5XP8ACikn8hX2/wDA3xrD8bvB3iDR/FHhuwiit1CAxxjYQwOO3BGBXHfs26x4E8KQeJvDk2oWGleIEvJoba+v0Gx1UkJ8zcHGBxWrxckpXjqjNYZXVpaM+Ubi3nt38u4hkif+66kGo8V9M/tVWXxE/wCELsLnxBHomo6QlxuXVdOjC7t2NqsO3Q18z4rpo1PaR5jGrDklYKKMUuK2MxKKXFLQA2vqj9mC+XxT8EPE/gyVS0+nObiFj6OPlA+hQ/nXyzXtf7Gmtf2b8XBpsk2y31O1eFlJ4d/4f5muPH0lUoSR3ZbiZYbFQqRezEIIJB4IOCKaa6D4g6a2k+NdVsSu0LcMyj/ZJ4rBNfnklZtH9VYesq1KNRbNJm18NLj7J8VPDk2SA1ysRx6E1778HNQ+yfFjx94bkblrlL6Iez7t39K+bdKnNn4o0S8BI8m8Rsj617Pb6iND/bAtY+ia5o6xfVhg/wBK9fLPehKJ+U+ItPlxNGp3VvxPosdKKB0orqPz8KKKKACiiigAooooAKKKKACikNeR/HD42ad8NtUstLGnNqd5OhkkRX2+WvQE/Ug1dOnKpLlitSZzUFeR66elNPSvl/8A4azg/wChRl/7/ij/AIa0g/6FCX/wIFdH1Gv/ACmP1ql3Pp+ivmD/AIazg/6FCX/wIFH/AA1nb/8AQoS/+BAo+o1/5Q+tUu59P0V8v/8ADWdv/wBChN/4ECl/4azt8f8AIoS/+BAo+o1/5Q+tUu59P0gr5gH7WVv/ANCfN/4ECgftZW4/5lCX/wACBR9Rr/yh9apdz6fFA69q+YB+1lbj/mT5f/AgUD9rK3ByPCEv/gQKPqNf+UPrVLufUHGe2aTjPbNfMA/aytw2f+EPlz/18Cj/AIayt927/hD5c/8AXwKPqNf+UPrVLufT5xkdM0hxnnHtXzAf2sbYsG/4Q+XI/wCngUN+1jbEg/8ACHy5HT/SBR9Rr/yh9apdz6fOON2Pxobbj5sY96+YG/awtmxnwfKcf9PAof8AawtnGG8Hyn/t4FH1Gv8Ayh9apdz6ebGPmxil+XbzjFfMD/tYW7LtPg+XH/XwKD+1hblNv/CHy4/6+BR9Rr/yh9apdz6eGNvGNtKNuPlxtr5gH7WFsE2f8IfLjGP+PgUiftYWyptXwfLj/r4FH1Gv/KH1ql3Pp9duPkxj2oTaM7Me+K+YI/2r7aNdq+D5f/AgUR/tX20edvg+Xk/8/Ao+o1/5Q+tUu59PrsyduM98UgCbzjG7vXzDH+1daozMvg+XJ/6eBSD9q62WQyDwfLk/9PAo+o1/5Q+tUu59P4j39t1RyKokHTd2r5k/4autfN8z/hD5c/8AXwKH/attWkEh8Hy5H/TwKPqNf+UPrVLufTJCbhuxntQ23jfj2r5lb9q22Zgx8Hy5H/TwP8aST9qy2cgnwfLx/wBPA/xo+o1/5Q+tUu59ONtx82Me9DbdvzYxXzJJ+1bbOAD4Ql4/6eBQ/wC1bbMu0+D5Mf8AXwP8aPqNf+UPrVLufTZ27ecbaBt29ttfMjftW2zJs/4Q+XGP+fgf40D9q638vZ/wiEuMf8/A/wAaPqNf+UPrVLufTa7cfLjbQu0D5cY9q+ZE/attlTb/AMIfLj/r4FEf7Vtsi7R4Pl/8CB/jR9Rr/wAofWqXc+m12jO3H4UDbk4xnvXzJH+1bbJnHhCXk/8APwP8aE/attlJI8Hy8/8ATwP8aPqNf+UPrVLufTY25OMZ70fLntur5kH7VtsHLf8ACHy5P/TwP8aP+GrbbzN//CHy5/6+B/jR9Rr/AMofWqPc+m+M9s0vGRnGe1fMZ/attt4f/hD5c/8AXwP8aG/autiwY+D5cjp/pAo+o1/5Q+tUu59OHGecfjQcd8V8xt+1dbtjPg+Tg/8APwP8aH/autmHPg+T/wACB/jR9Rr/AMofWqXc+nD79Peg++MV8yP+1dbMNp8HyY/6+B/jQf2rrcrt/wCEPkx/18D/ABo+o1/5Q+tUu59N/livGP20f+SA6nj/AJ/bT/0aK4v/AIavt9u3/hD5Mf8AXwP8a4X45/HuHx98N7rwxH4dksTNPDIJjKGA2PuxitaODrRqRk46XIqYmlKLSZ558OP+Reb/AK7v/IUUfDj/AJF9v+u7/wAhRXoz+JnCtj9I6/M348/8lj8Vf9hKb/0I1+mVfmb8ef8Aksfir/sJTf8AoRrgy345HZjfhRyfYfSkIqVlXAxzwKbtFe8eSR1o+H9Yu9Ev/tlnsL7SrK67lZT1BFU9q496QqM1nVpQrQcKiumaUqs6M1ODs0dkvinTb20e0urXyIZOXgJ3Q59V7ofoDT/DcnjfR3juvCU1+tmHaSEp90kggkjoeCRXNaHqkmkztNDb20xZdpE8e8Cukt/iT4gt4RDbx2MUY6KsOAP1r56vhMXhG44Cmmn/ADS0+7f8T6Cji8Ji0nj6jTX8sdfv2/ArWF1b6FfT3WpF11ZnLSsUy6FuTtHQHnrmodV8YXE9lcWNjapbw3HE8jnfLL9WNLqnjHUNSjmW5s9OZpl2tIIPm6dc561zSIuRmujC5d7aXtsZT9/1uvl+hz4rMfYx9jhKnueln8/1ISM8ete/6R+0jc2HgnSfCzeErC7tbOOOGcXEhdZ0UAEYxwa8FdVDHHSk2rXsVKUKllJbHjQqShflZ7/8Q/2j21XwTL4V8I+GYtBtriMxTOGGVQ9VUDjn1rnNB+N02lfBi6+HI0GOVJ43Q3ZnII3EHO3HtXkaquRmgquD61msLSSsl5luvNu9z1f4V/GmbwL8P9U8JJoUd6moCTM7TlSu5SOmPej4E/Gmb4XW2pwxaFHqJvpRIS0xTZ7dDmvKAq85oZV2jHJ703h6crprcSrTVrPY+ivFn7UDa94d1DST4Jsrc3kLR+cs+Sue/wB2qfw5/aOOj+BofCfizw1Fr1tbRiKFyw5QfdVgfT1r5/CrS7V/Cp+qUbctivrNS97nvmq/tJXN94L1jwuvhGwtbS+ikhgFvJsW3jZcYwBye9Zfw4+P194J+G6eELTw9a3RRifPmkJDA9QUxivFwoo2jHvR9VpW5bC+sTve59Haj+05Da+Ep9K8I+C7TRby5QrJKjDy0JHLKAOT9a5D4cfGDQdG8L/8I74t8DWHiGDz3nNxIR5rMxJJOR7+teQbVz7UhVcDHXvQsLSSaSG8RNu9z2H40fHCbxx4Yt/COj6HBougQMreSG3MxU5UewFeOU7AoZR/Dk1rTpxprlijOdSU3djaKdgUmBWhAlFO+XNJQAmK6P4Y6q+h/EHQ9UViv2e8RjzjjNc7T42Mc0cinlWBH4GlKN00OLs0z62/aQ08W/jiLUExsvrZWB/3cD+teYGvXPi639rfC/wX4hyru9rGjsD3ZM/0ryQ1+b4yHJWkj+meEsV9YymjLsrfcVdSbYsEnI2yA5HXrXofx51M6D8dvhx4iUgDylBPt8q/+zV55q4/0MdvmFdN+185ji8AaoMZW33bh3wUP9K9HJtajifJ+JUf3NGfm/0PthSCMjkGlrI8FX39p+D9G1Hdu+02MMpPuyA1r11NWZ+ZrYKKKKQwooooAKKKKACiiigCpq19b6Zpl1qN0+yC2iaWQ/7KjJ/lX5zfE/xRceMfHOp69cMSJpiIgf4UHCgfz/Gvqb9svxt/Yvg6HwvaTbbvVTmUA4Kwqev4kYr4zr2sso2i6j6nmY2pd8iFXG4bs4zzj0r0Lwh4S8D+KLh9O0/xB4jj1FbKa5xNp8Ih3RxNIV3CQnB2kZxXBWlvNd3UdrbRtLNKwVEXqx9K9L+Cmj6tpXjnU21LTbu0Wy0q+Fw00RURk28ijJPHLEAfWu6u+WLadmctJXeqPPtG0TWtZz/ZOk319tHzfZ4Gkx9cCluNC1q31NNLn0i/ivn+5bvbsJG+ikZNdv4L0dYfhuda1LXfEFtps16YltdGthM28Kp3SZddvbHPaul+J07aP4A8A69YTa19qtr268m41SBYbkovlYBAZvl5OMnuazdd8/KilSXLdniqxSGYQhGMhYKFA5LHtitS08MeI7u5ltrXQdUnmiOJEjtXYocdCAOK9Zl0HTf+Ekb4q+Ug8PGzOpCLAx9ryB5I9xIwP0U1j6TBPfeCJvFniDxF4jittT1OQm10a2ExEmMlnJddvoBnpim8Rpdf0w9j3PMdU07UNLuja6lY3NnOBkxzxFGx64Nb3wy8M2vi3xN/Zd7fTWNutvJO8sMQkfCDOACQP1ru/jfawL8M/BN2p1aSRpbqMTapbrFctGBGVDKrNwMnGTnmsT9nUQ/8LBkF00gh/s648wxgFguznAJGT+NDquVFyW4ciVRRZS0nw98P9c1CHS9L8Va3a3twwjgfUtPjSAueFUtG7MMnAziudv8Awzrlpq97pf8AZ1xPcWUwhmEEZcBifl6evb1rpdHvvhjoepW2rWq+J9XuLV1lhtrq2ht4mdTlSzLI5xkDjHNdD4N8W6rP4Z+JXiRWSO+u44PmA/1e5nAK+4AGDUuc46rbzHyxej/A8yOg60NU/sv+yL/7fjd9m+zt5mPXbjNGsaDrejhDq2kX9gH+6bi3aMH6EivQfA9xqs/wq8S3ehSXFx4hN3ALl4/nuBa7X3Ff4iM7c46cUvghtYm+Hni7/hKPtjaGtkDbveA4+1b12+WW5LeuO2ap1mm/IlU0zgNI8O+INYgafStE1G9iU4MkFs7qD9QKr3ulanZIJLzT7u3QymIGWFlBcYyvI6jI4969V+JFr4m1HT/D8vgeG/ufDi6fEsMelozmOXH7zzQnIbfuPPbFSfE+PXovg/4Li8SSRvqC6lcAgMC6p+6wsmOjjnIPPSkq7uttfvH7Ja+R5ZceH9et7Sa7uNG1CG3hAMsr27BEB6ZJGBmp7bwn4pubIXtv4c1eW2K7hKtnIVI9c46V3fx81XVb7x1baJ9saO1S0to44t22PLKOW9eea6K20uHRvH2k6bfeIvHN7q8DW3NlpqtakFVICsZBlADgnbQ68lFN9RqknJo8Rs7C9vJnhtLO4nmjUs6RxlmUDqSB0Aq/e+F/EtlZfbbzw/qlvbcfvZbR1XnpyRXsOjyHRfj942uNPRYmt9NunjG0YB2J2rnPgL4i1qTx9dfatQnu0ms7iSWOdt6MwUsDg8cEA0OtKzklsri9lHRNnA3PhbxNbaedQuPD+qRWgAYzvaOEAPfOMVU0/SdU1CPzNP067u1DhCYYWcBj0HA6n0r0D4O+Ida1P4qwRahqE91DqKzx3cEjExyKyNkbenfj0q34d1O90H4V+OG0mY2rnVI4A6jlULsMD04purOOltdPxBU4vW559f8AhnxHYywRXug6nbSTttiWS1dTIfRQRyaZq/h7XtHhSbVdF1Gxic4V7i2eNSfQEivSfhj4k1mL4V+OWN9NNJbRwvbSSne0DsSCyE9CRWb8PNRv9S8DeObHUbua8t00+OdEmcvskEyfMM9DR7WavdLR2BQi7W6nG3dlp6+FLG9ht9TF9LO0csskQFswAGFRs5LDPIx3FOtvCPiq5Z1t/DerSmM4cJZyHafQ8da6bUf+SHeHP+w3P/6LjrS+P3ibXP8AhZlxBDqE9tFZpEkKQuUAIH3jjqTSjUk3yrz/AABwVrvyPMZbe4iumtZIJVuFfY0RQhw2cYx1z7VrzeEfFUMCTzeG9XjjcgKzWcgBJ6dq9hMtl/wt/RL+/aBb+98ORSwyzYVWvGt/lZieMlj1PesH4f6X8Vovinp81/DrMR+3x/bJ7oFbd03jd87fIwI/unntR7dtX0Wlx+xV7Hkt1bz2tw9vcwyQzRna6Ou1lPoQa7Dwx4W8O3Hge68VeIdX1W0hhvks0isbSOVmLKzbjvdcD5arfGH/AJKf4g6f8fjdPoK6vwZfyaf8DNSmj0Wz1YnW4V8m6t2lQfu5PmABHPvVVZy9nFrrYmEVzNMxbTwb4b1/SdTuvCPiDUZrrTbdrma11K0SFniUZYoY2YcAHgkVyOjaNq+ssy6Tpd7fsgywt4Gk2/XA4r1z4capceI7fWfDs/hG10K0urGaSfU7C3a38kIhYBy2QVJGMZHWpbaDQYvg3ogtb7xJDAsso1J9Es0mLTg8GUmRWUbduO3XmslWlG6f9fcX7NNJnjOp6ff6XdG11KyuLKcDJjniKMB9CM1fh8K+JprD7fD4e1WS1K7hMto5Qr65xjFem6hq3heSz8JWmq23ie5hh1Hcl/rFikG6DugIdiwDbOvbNUvHOnfE6f4g3V1p8OrSwNcM1jcWgJtBFn5CHH7sLjHU1arSdunqS6SOE0HRlHiK3sdf03WFikjL+TaW+Z2HYqrYyKoW+lX99LOdNsLy5ijk2nZCWK56A4zgnB/Kvf8AxD9oH7R+hC6aN7j+yo/NMZBUvs5xjg85rh/h3ql7o/w7+Il1p8vk3BaJFkA+ZMl+R6Gkq0rc3p+I3SV7ep59q3hzxBpNutxqmiajYwscK9xbOik/Uim6foGuahHFJYaPf3SSsVjaG3ZwxA5AIHNd58Kr++1bQvGOmaldz3lp/ZTXAjmcuFkV1wwz0NP1HW9U039nvw7a2F1JbJd6pOJmjOGYBAQM+mat1Jp8ttSfZxtfoed6xpGraPMsOrabd2MjDKrcQtGSPbI5qzpvhnxHqVn9s0/QdTu7bn97Dau6/mBiu3juptW+BqzatO101jrsUcMsp3MkbZ3LnrjgV2PxN/sO38R2jwap45trJYIv7MGlabFJa+XgbfLYTDcemcjPqKmVdrS2pSpJ63PCbawvrm8azt7OeW5UMWiSMlwFGWyOvGDmrc3h3XoZreGbRdRSW5/1EbWzhpf90Y5/CvY/D+r2M/x2tdQ02w1GzurfRrg3Q1G2WGWWZbdsOyKzAZABPNcT4F8U63D4z1HVJ7HU9dMkM0c/2fc0sCMeXTAO0jFP2s3ey6E+ziupymreG/EOkwC41TQ9SsoScb57V0XP1IrKr03WdDXUPAWqaxo+v+IjZ2UiPdWesW/lK5OQPLYMwYj044zXmVaUp86JnHlYUUUVqZhVbU/+PRvqKs1W1P8A49G+opPYaOv+HP8AyL7f9d3/AJCij4c/8i+3/Xd/5CiuOfxM6FsfpHX5m/Hn/ksfir/sJTf+hGv0yr8zfjz/AMlj8V/9hKb/ANCNcGW/HI7Mb8KOcBIUfL1UU1ULEAAVNOkalQkhcbRz74pqjkfNivePJGbG2FtvGcE0AN82BnjmpP4SNxxmhlAYhWJ4oAjBwVO0cfrSHJycd6kKjjmjaMfe70rgRlfagL0yOKnZEDMFkyAOvvTcAEfNQBEc7SNv403acnipT0PzUmPekAzHTil2t5ZO3jPWpIkDMoZ9o9fSlZVCMPMJ54HrQBCylSQV5xSKDuHGakcfN97PvS7Bwd1A7EeDgrtHWlKNGxDKORT9q7Cd/OenrS43ElmPSgViEg8DFJ2xipUUFgGOBSMqgnB70ARhTzxSnJ2/KOP1qWJFYtubGBxzUeOnNMBh78U6MHn5e1GOvPenDg8E0ARlTxxTSKkA+YZbihlXa3zZOePemAzBU4K80mDgcUp5/ipPT5jQAnOelK3J4FH40DqcnFAH1rpU39sfsl6Nc7ebKfy/++fl/rXmeK9F+DUhvv2T9VtiAfstw5H4uK87PSvgM3jy4mR/QHh3V58qce0v0RW1Xmy/4EK6H9rpd/w+8CTY4+zkfTgVgap/x4n6iuh/awX/AItf4D3NkiL8/lrfJP45xeJX+50vV/kfSn7Nmof2l8FPDdxu3bLUQk5z9z5f6V6LXhv7Et+bv4I2tuxyba5lT6Zcmvcq7a6tUkj8rpO8EwooorI0CiiigAooooAKiup47a3kuJmCxRIXcnsAMk1KaxPHGhv4k8L32iR6hNp/2uPy2nhGWUd8U1a+one2h8D/ABv8YSeN/iPqeseYWtVkMNoOwjXgEfXGfxria+uR+yd4fA/5GfUP+/S/40f8Mn6B/wBDPqH/AH6WvdhjqEIqKex5UsLWk7s+R42eN1eNmR1OVZTgg1u6h4y8U6hpf9l3muXk1pgAxlh8wHQEjk/ia+m/+GT9A/6GfUP+/S0n/DJ+gf8AQ0X/AP36Wm8fh3v+QlhayPl3w/4k17w+ZP7H1OezEv31TBVvqDkfjTNY8Qa3rFulvqmpXF3EkrzIkrZCu+NxHpnaPyr6k/4ZQ0D/AKGjUP8Av0tH/DKGgf8AQ0ah/wB+lo+vYe9+voH1Wtax8rnWdVOhjQzfznTBL5wtt3yB/XH4mp/D/iXXtAEo0fVJ7RZf9Yi4Kt+BBGfevqH/AIZQ0D/oZ9Q/79LSf8Mo+H/+ho1D/v0tH17DtW/QPqtY+W9W17WdWt47fU9SuLuKOV5UWVshXYAMR9Qo/KoNJ1O/0m6N1pt1JbTFDGXTqVIwRX1Z/wAMoaB/0M+of9+lpP8AhlHQP+hov/8Av0tH17D2t09A+q1tz5Jq1a6jfWtjdWNvcyR212FFxGvSTacjP0ya+rf+GUdA/wChnv8A/v0tJ/wyj4f/AOhnv/8Av0tN4+h3/APqlXsfKelalqGlXiXmm3k1pcJ0eJtp/H1H1q5r/iXXte2f2vqlxdqn3UYgKP8AgIwK+oP+GUfD/wD0NF//AN+lo/4ZR8P/APQz3/8A36Wl9ew97/oH1Wtax8/6DqHhGPR4Ym1nxVoV6AftBs2EsUp9Qu9NvH1qLx54psNT0vStC0OK7TTdNeSbzrp901xNJt3SN6fcXAya+hf+GUfD/T/hKL//AL9LQf2UfD//AENF/n/rktQsXh+bmuy/q9a1rHynqupX2q3ZvNRupLm4KhfMfrgDAFa8PjjxbDp6WEevXi26ABV3DIA6DdjOPxr6W/4ZR8P9/FF//wB+lpD+yj4fHXxRfj/tktW8dh3o/wAiFhayPlz/AISDWv7TutT/ALRn+2XcbR3E2RukVgAQfrgVW0rUr7Sro3WnXUltOUZN6ddpGCPxFfVh/ZR8PgZPii/A/wCuS0H9lHw/jP8AwlF/j/rktP69h/6QfVax8paVqF7pd/Hf6fcPbXUWdkqdVyMGnjVNS+w3Nj9rl+zXUomnj7SODkMffmvqr/hlLw/jP/CUX+P+uS0g/ZS0AjI8UX+P+uS0PH0H/wAMH1SsfKtnqeoWdhd2NtdSRW14ALiNekgHTNJY6lfWMF1BZ3UkMd3GIrhV6SKCDg/iAa+qx+yn4fPTxRfn/tktC/sp+H26eKL8/wDbJaPr9D+kH1SqfKj6lfPpkOmNdSGzhlMscP8ACrkAFh74A/KjVdQvdVvnvtRuXubmTG+R+rYr6sH7KXh8kgeKL8kdf3S0D9lLw+SQPFF/kdvKWj6/h/6QfVKp8wW+rLfaxZ3HiVrzULW3jWHbFKI5FjUYUK2DjGB27V3GleJPBek6tbasuueMNTSzkWe20y5IWPepyoaTzDkZH92vZ/8AhlLw/u2/8JRf59PKWg/speHgcHxTf59PKWs54vDy6suOHrLofK2valPrGs3eqXOPNuZWkYDtntV7w/4u8SeH7SW00fVprSCVw8kaqpVmHQ4IPrX02f2UvDwOD4ovwT0/dLQf2U/DwxnxRfj/ALZLVvG4dqz29Cfqta9z5p1jxt4r1ezaz1DXLqa3b70Y2oG+u0DP41R0HX9Z0KZpdI1GezZvvBG+Vvqp4P5V9SH9lLw+oy3ii/A/65LSP+yl4fVc/wDCUX+P+uS0ljcNa36B9VrHy5q2ualrd+l1rl9cX2CNwZ8fLnkKBwPwFdimp+BGVPL17xpZ2e3D6arh1I7qJN4AH/AK9vP7KmgAZ/4Se/x/1yWj/hlXQMZ/4Se/x/1yWlLGYeXVoaw9ZdD558YeNr7WPGh8Rabv00xRrBaKjZaKNVCgE9ycZP1rn7fVNQgsruyhupEtrwg3MY6SEZxn8zX1OP2VPD+MjxPfkf8AXJaQfsqaAenie/P/AGyWqWNw6VhPDVm7nyxpuqahpq3C2F1Jbi5iMMwT+ND/AAn2pJtSv5tLt9LlupHsrZzJDCfuoxGCRX1QP2VfD5+74nvz/wBslo/4ZU8P848T3/H/AEyWn9fof0hfVKp8sLqV+ukPpK3UgsHlErQfwlx0b681paL4w8T6NZmz03WrqC3PSPIYD6bgcfhX0r/wyroHT/hJ7/P/AFyWj/hlXw/nH/CT3+fTylpPG4d7/kCwtY+XLbWtWt9UfVIdQuFvZFZHnLZdlYYYZPqDimaVqupaVei9029ntbj+/G+Cfr619Tf8Mq+H+n/CT3+fTylo/wCGVPD/AP0M9/n/AK5LT+vYf+kH1WsfM2v+KvEWvQpDq2rXF1EhyIzhVz64UAGsavrI/sq6B38T3/8A36Wg/sq6B/0M9/8A9+loWOw6Vl+QPCVXufJtJX1n/wAMqeH/APoZ78f9sloP7Kmgf9DNf/8Afpaf9oUO4vqdXsfJtVdS/wCPRvqK+vP+GVNA/wChmv8A/v0tcF8ffgPpPgH4Z3fiWz1u7u5YbiCMRSIApDvtJpxx1GTUU9xPC1Iq7R5h8Of+Rfb/AK7v/IUUfDn/AJF9v+u7/wAhRSn8TBbH6R1+Zvx5/wCSx+K/+wlN/wChGv0yr8zfj1/yWLxX/wBhKb/0I1wZb8cjsxvwox2+UcwYzGOPTjrUQG7aAvP86u3kAiKKLpZcxqdw+nSq4QAriQCvePJIghJ2heSal8toWdZIudvQ9qcq4+YSDO6pGDSu7STAkDrgc0mBBHC7Mu2POQce9MZdrlSvIbkVdKtEI2WcZx6DioWTcGkMgLbumKQxsynzX/0fb8vT096hVTlflqwWkZmYyclcfWhogqxsJQSQeP7tAFfbwRs5zTijKzBoudvQ9qnEX7lpPNGQ2Nv9aSdWEjZl3/L1oALnDQQgQlff1qIMotmTystn71WApkMSNLhexI6VE6bQw8wHDfnQBH5bFjiM8DJpka/MvyZ9vWrUe4s/77b8vX19qjVMFfnx/SgCFl6nZjn8qmt5Ej3B0PPTilKfumPmDr09aaE3MdzdBQIYcNjCd6jKnn5e9TBfu/Pj+lO8rMDyeaMhsbfX3oAgk2s+dm3jpTSv3fk/+vUu05OeadIuFHJ46UAV/wCBh5ffrTlickjaQcU7Hyk7+/Sl8yQEndyR3FOwEAwGGVzikb5gTt70/FG35W+bvTAjP3j8namBSSABmrEkYV9okzx1qNVwVw2D/KgBgVsEle/NDEZ6VJtOD+8/i5HrSNGN33scUAfUX7NjGb9nfxZAwGEm4I98muBHKj6V3X7LoRfgV41ZSS5lTcCOnDYrhx90D2r4XO1/tLP3Tw0b/s+p6/oV9V4sT9RXQfta4j+HfgS3H/PAn6YArA1f/jyAHUsK3P2ynEWkeCLLHIs2Y/ht/wAavI1euZ+JkrYSkvN/oekfsCXPmfDzWrYn/U34wM+q5r6Ur5U/4J9XB/sjxNa8Y+0Rvjv90CvquvQxitWkfleGd6SCiiiuY3CiiigAooooAKKKKACiiigANNNOPSm0AJRQaKACm07tTaACgcUCgUAAAoA5oFHSgAAGc96TaM570Ac5zRjnOaAAgEg9xQVBIJ6ijBJBz+FDAkjnGKABlDdR0oZQ4welDgnGDjmh1LDhsUABVWXaelBUFdvahwWXaDg+tBGU2559aAECgLt7UKoVdo6UbcJtzzjrSICq4Jz70ACIqDatCIqZ2jrRGpVcFs80kalc5YnJoAciKpJXq3WgRqrmQDk9aailWYliQegpUUiRm3EgjpQAvlr5nmY+bFBjVpA5+8OlJtbzd+7jHShkJlDbsAdqAB41ZlY9R0pZI1cgt26UkiMzqwYgDqPWiVGfbtbbg0ALJGsgw3QUPGrrtbpSSozqArFeaJFLx7VYqfWgBskY2YxxTQo27e2KlZS0ZXdzjrUZQqmN2TjGaAEVQq7QOKFUKNq0ICq4JyfWkRSq4LZoAVFVAdvc5oCqpJHU0iKVzls5NCrtY85zQAoUBi3c0m1d+7vQFO8tuzntRtO/dnjHSgBSo3bu9IVBYMeooKneG3celDKSwOcY7UAKVBIyOnShlDDBpGBYj5sUrjcODigAKhhg0EAjb2oYZGM4oI+XHf1oAMDG3tXjH7aAA+AOpAdPttp/6NFez4+XGfxrxj9tD/kgOpd/9NtP/RorbD/xY+pnW+Bnyf8ADn/kX2/67v8AyFFHw5/5F9v+u7/yFFe1P4meUtj9I6/M748/8lj8V/8AYSm/9CNfpjX5nfHn/ksXiv8A7CU3/oRrhy345HZjfhRnRIvl/wCoZv3Y7dOOtRBBlflP+NXF86NcCQcxLnA7YpphYCI70O4cYHSvfseRcqbeD8h609VHzfuyfl/L3q2lpI1oZvOQL5m3b3znrSzW8kM0sYlVjs5KjrSAija3DQ7rZmA++APvVBIqtI7rGVXccD0HpVu1hkmnijEiIT0J6CnSWjrbyyebGQshXGOSc9aVhla3MKeb5sJfKYX/AGT60TGFoYQkBVgDvP8AeqeG0eVpv3iKUj3HPf2ps1u8cMDmRW3gkAdR9aAIlMItWQwEy7uH9B6U1497N5cLAAZx6VMLdjatNvXhsbe9LGZh5u1xyuDx1FILjHEcixJHAS/O7A61AUxnMZGG5qzb+YkyNGwVh0OKe0UrQSTGVfv8juTQFyG4EZnfbbMg28Ke3vSxeSWhH2ZmxncB/HVpYZ5p5iZ0BWPJJHUelRRRyxtBIkignO32oC5VljBZysLKN3HHT2pJI/LkZZIWQ46EVbdZjBLIZlxv5GOSabKZruZnlcFwvXFAXIMw7YR9nOR94/3qYEBDMIGxu4Pp7VMI3Pl/MO+OKUecsDhZF27+RjvQFxkltKzlUt3yq5IxjFMW3eEpLcQkxH9avSXF1HPJl42YpyQO1NvGlezgDNEQ3THUYHegCgzQHdthIJfKn0HpSeU8pOxS+OvtQynkcdauRxywzOgkiPybie30pgZrIQFypx9KTC+Ww8s5zwfSrIV5GjG5RnocU1om2yfvF4bBHqaYEKqA5DQt06envUbbdiAIc9z61bn81ZjmRWO3qB2qMxttjbcOeg9KAK42+WRs+bPB9KAvJ3ITxxU/lfIzbueaZlmJzg8UAfT37OarB+zl4pm2hWefBb1wcVwI4UCvR/hRGun/ALJ99cA/NdXL5/BxXnRGK+DzmV8Sz948N6bjlspd5foiDUVLxwxryXkUAfjWn+23JjxB4Zs1PEVgTj0ztqPTYDdeItGtR/y1u0X9ayv2zb5bn4tpaKci0sIk/Ejn+VdfD8b1WzyvE6r7tGHr+h6B/wAE+5D9s8SxcYKo38q+uxXx9/wT9/5DniQZ58hOPxFfYI6V249fv2fm2F/hIKKKK4zpCiiigAooooAKKKKACiiigAPSm049KSgBp60UGigA7U2nUlACUDNAo7UAA60DOTSZ5pQc0AJ82fajnPtQDzijPzYoATncOmKU7sjHTvSE/NigtjA9aAFYtxtobdj5cE+9IW2470rttGcUADFtny4JoO7Zx96kLbV3HJpSwC7qAAbtmT97FIm7blsA+lKGyu78aRW3qG5oARNxXLDBoTfzvx14pUYONwyPrSI24HgjHrQAiF9zbgMdqFL+YQcbe1Kr7mK4PFAfLlcHigBcuZeg2YoYyeYoABTHJpu/95s5pxkAdY8HmgBHMm9doBX+KllLjbsAPPNDuEdVwfmokfZjIJyccUAEpk2jywCc85ok37P3YBaiR/LXOCeccUSPsj34JoAGL+Xlfv46UDcYvmA3Y6UF9qb8HpShhs34PTNAEIDBQWADUibsfOOamVg6bsHHvUStuGcEfWgBE3c7uOeMULvydwGO1CNuzwRg45pVYMSOeKAEG7ccgY7UfNv6fLilDZYrzxSbvn289KAD59/+z3oO7cMdO9Bb5wvOaUthgPWgAbdkbR9aG3Y+XGaGOMe9DNtHegAO7HHWg528daGO0ZoJwM0AAzjtmvGf20M/8KB1LPX7baf+jRXs2eM14z+2gc/AHUj/ANPtp/6NFbYf+LH1M63wM+Tvhz/yL7f9d3/kKKPhz/yL7f8AXd/5Civan8TPKWx+kdfmd8ef+SxeK/8AsJTf+hGv0xr8zvjz/wAli8V/9hGb/wBCNcOW/HI7Mb8KK7/ZiF8mNwvlLwfXHWnzLamK38qFw+0+YSPvH2qVbe5gUx5jz5Cs30Iq6tjqE39nx7of3qnyfYe9fS8h4XMZARfL+42d3XFTwraq04lgkJ8v5MA/KfU1ZC3kcDw7oti3GD/vbv5ZqxcLqS3l2HaAv5P7zA42+3vUOI+YyUWPchkRtvfjrUm21+yPiJ/N3/K3YL6VPawXN5NBboU3Hhc8CmyxzxrJCxTCSFTj1zSsVzFdFiy+Yyfl446Gpo/7P3W++GQ4B83H8VAWZHcfLkrz9KZCJPMQptz2zSsO4yVYTvMasBvO3I6ClhSEmTdG7fJ8uB0PrUuyZo25XBfB+uast9s0ya4hzEWeLa+Bng+lKw7mcYwNhKnH060hjXyi2xuvXHFaF3Zzw21tIxQiQHaBnI+tOVL3+w5cGL7N5nzf3s0WDmMwKpLfKenHFTTLa+RB5cTh+fMJ6N9Kns7a4nM3lFBsjLNu9KbKLh7a3VymwZ2Y6/jSsFyBfsn2Vw0bmXfwewFLdLatcN9mhcR7eARzml8qXy2+7gNg1PBHcCWUKUzs5z6UWHcqt9lMcIWNg4zv9DUJWHa3yNndxx2q0beVVik+X587aeljcPYS3imPy0fawzzmiwXK0iQtM3kxOEwMAiotsfy5Xr14rRtI5zJLt2A7ec1BBFPJLFHHs3E/LmiwXIVW1+ySBkPm7uDjtTrQWq7/ADVU8cZWiaOZPNVtvDYbHrU2m6fNetKFdF2Lk5zTsFynL9l8uIRxtuBO/wB6rlFwxCHGfSpyrqR068U9Xm+zSR/JsZwT65osFyuqwh23oxG3gY70xliMce1Dv/iPrVueCaKYo2zdtzx6VHtmWOFvlwfuiiwir8oQjkc0KI8ncM56YFT+TM1vJNldob5h3ot4pftaRLgs5VfzNO1gufVE0B0f9l7w5Zsgie7kVyvTO4Fs/pXl55r1r40r/Zngjwh4fUnENojEHqCq4/rXkpr85zCfPiJM/o7gbD+xyiHm2/0N74b232v4meH4cZCXAlP0Bry39pS8+2fGvxG27csVyYV+i17h8AbP7V8S/P4xaWTt9CQcfyr5l8dXzar411nUGJLXF5I5/Ovd4dh8Uj4DxLr82NhT7I+j/wDgn8h/tLxI+3jy0GfxFfXg6V8pf8E/4SLPxLP282Nf0FfVtXj/AOPI+Mwn8JBRRRXGdIUUUUAFFFFABRRRQAUUUUAB6UlKelJQAhpKU0lABSGloPSgBtFFFACUA0UUAFFGKPfvQAlGaXA60hFABmlzgc0hAPWggN15oAUkD6UZ4yaQjIwelGBjHagB2RjPagEEZHIpABt29qFUKMAcUAICDyOaAQenNKFCrheBSBQo+UdaAAMCSAaNwzjPNAUAkgYJ60gVQxbHJoACRuxkZ9KAwVgO9G1d27HNDKu4NjkUAOLKMAkc9KGZVxuIGabhdwLDJHSnMqtjcM46UABZV6kAe9DMqjLYxQ6qwwwyKGVWXawyKAFyAu48CjIxu7UhUFdp6UbRt244oAUEEZGMU35XHBBFKqqq7QOKEVVGFGBQBECDnBzSAg9Kk8tQMKMd6j2hSeME9aAFyM4zzSZGcd6AoBLY5NG0bt3egAyM470ZGaMDdnvQVBIOOlAASB14oJA60FQSM9qCAetAASAMk4FKTxmkIBGD0owMY7UALnjPavGP20f+SBalj/n9tP8A0aK9n7e1eL/tn/8AJAtTx/z/AFp/6NFbYf8Aix9TOt8DPk/4c/8AIvt/18P/ACFFHw5/5F9v+u7/AMhRXtT+JnlLY/SOvzO+PP8AyWLxX/2EZv8A0I1+mNfmd8ev+Sw+K/8AsIzf+hGuHLfjkdmN+FFgLpeG2NMU+zps4P38c/hVaLZvTc7BR9eKtyrcJgTRIGMCdD2xxUcMUrSRhUUkjgZr6txPnFIVV07+zn3PIbvzflHONuahIh3yfOx+Xjr1qULKrZ2rkSdCe+atz3FyLm4ZoYQzxhWHYD2qbDuNnXSBFZmKSbfg+fjPHpiqLC3+chn/ANZxnP3c1ZWGZWj2qhPYZpv74RsNiYEmfxz0pcpSkSQppPm3HmtNs8r9zwcl/f2qmqQ/J97nr1rZt1v7u4vXit4dy2+ZATwq+o96hs2kt5reaMRO0XQMODmpcQ5zPC2vksd0m/fx1xirEa6YZJvMkmx5f7vg53e9E7STNMxVF3yFjjsTViw0u6vFuGhMRCR7mySOPbilysfNoLs0nZaedJcbefN4P6VTkWw3OFkl8vfxnP3a0DNd332Oxjgi3x5289frxVeS3vFspwYo/LE21jnkN6UOIKRLOnh4Xc32eW58jyh5fByWx39qdp0egG6i+2PIINp3YB644/Wq81jeWlzNDJGm8R7mG7oKihaWBoZgiNjOAaXKO5szw+D/ALDdmOabz958n5W6cY7fWl0WLwgTc/2lNMp2fu+DycVkGe4a1mHkxBGl3E+h9KXUr2e4vnnkhiRmjC7VHAFLl0Atyx+Fdln5c13vy32gbTjHbFQsvhwadcBZrr7T5v7oYO3Z7+9QLdXEaWh8mIiInZ/tfWn4u5NLuJxDF5BmyzZ5Deg9qFEL2GQrpfmSZkm27OCAetR3K6P9mtjbyT+dz52QcD6UT3Us1y8rRop2gYXpxSTwXUMNtO8SBHJ2HPWnyjuVyth9nfc8vmbuODjFH7lHb7M8gGOTzUo+0mwlZYo/L835mzyDTpJ5muGYwx7tnIB4xRyhczpFgwuC2cnNMIi2ty2c8fStJLW7K2jLHHiQny+evHeqlxDMryl1UFXw2D0NHKx8yIVRGdtu9hjsCaWdbX7NF5ZPm8b+vpzVq0uGtnk/dqdyjvUM8kpghDRoEU/KR1NHLoFykQoVhk9a6f4YaRDrnxK0LTIgzRy3SbgfQHmuccsUb5RgmvZv2RdFa7+Jc+rzxjydLs2kJ7Bm+7/I1z4mXs6UpG+Hg6lWMV1Z2v7QeoC78fPZo37uzgRB9SOf5V5yeta3jHUW1TxTqV8xz5tw20/7OeKyCdoLe1fmlWXNNs/qnKcN9VwVKl2ij0f4NzjRfCnjbxU3y/ZbPbGx9VBJ/nXyNK5lnkkPJZyx/E19S+K7n/hHP2UbqQfLPrd2F9yrfKf5V8sqK+0yKlyYe/c/AuNcX9Zzaq09Fp92h9m/sEW3l+BtcuiOZb5QD9Fr6Urwr9iWyNt8HVnP/LxdyN+TEV7qK4cZK9aR5+HVqUQooormNgooooAKKKKACiiigAooooAD0pKU9KSgBDSUppKACiiigBPakFL9aSgBDSU6k70AJjnNHegZz7UHr7UAGOc0Ecjmk5yKU5yMUADDOPrQwyMZxQc9qGzjjrQAEbhigj5cUjbsfL1pedvvQAAfLtz260INq460c7fehc4+brQAINoxnNCrtzznmkXdj5utKm7B3evFACKu1ick5oC4ctnr2oXduO7GO1A3bznG3tQAbf3m7cfpSMvzh9x47Uvzb+22ht28Yxt70ANZdzA5IxSsu7HzEYOaG37htxjvSPu424680APkTeMbiOe1Ei7k25Iprb8AJ1z3p77tvy/eoACuU25xx1oC4Tbk9MZoO7Zx97FA3eXzjdj9aABF2ptyT70iLtXGSaVN2z5sbqI92358Z9qAEjXZn5icnNNMeCzZJJp8e7nfjrxj0pF3bm3Yx2oAiC4YnJ57UgX592fwqRlbcScY7Uz5t3bbQAFfnDZ/CgjJBz0pDu3j+73pTuyMdO9AAy5xzjFDDI64obdxtx70NntQAMMjHSgjIxQ2ccdaDnHHWgAI+XFeMftn/wDJAtS/6/bT/wBGivZznb714x+2f/yQLUs9fttp/wCjRW2H/ix9TOt8DPk/4c/8i+3/AF3f+Qoo+HP/ACL7f9d3/kKK9qfxM8pbH6R1+Z3x5/5LF4r/AOwjN/6Ea/TGvzO+PX/JYfFf/YRm/wDQjXDlvxyOzG/CjR01LGWCQ3d5KjLbr5Xfc2Oh9qLqOzjgtGtrmR5Sp81f7h9qtQXD26ES2KAvbIuDj5fl61BZwySzoiR5Yg4Ga+y5dD5Ln6lMbTGcs27d0zVzTorGUXTXt08bLFmLn7zenSnRxyQzhmtw3lzDOT1IPStK/gu9UvLmaHT1h8qIF0yPlHr0pchTqGfpkdlPdQx3N3IE2ktg42nt2qreRwpdzRxSsYhKQpz1GetdBturFNPlm02ErsZU2MMvnHJ4pdH8O3Wt3Ml3JGba1aQkcctz0FHs29ESqyV5N6HO3DRwzOtrdSFGXBOcE+1PxMwXykmb/dUn+ler6P4Ts4PO8nS1uHjiLOznJUf3q15rO3jht1t7FFf+LBHP6U/Za6sxePjfRHiS2V+2cWtycn+4aeJLi1lljM09uxTBU8E/pXsDRsEdfJwd+M56c9K4Tx5ZXUmvFY7Ys6W5ZxkfKB3pTo2RrSxXPKzRytj9nN1D9ouZIk53Op5Wkn8nZKI7l3G87efvDsamt/Mhkgla2DrzgHo1I8UzxSXAt8R7+SOgPpWXIdPMVZHLuzNM7HGMluTVs2Mz20EkUN2+c7vl4HpintFPdTTPFaABUBcLj5R6161awynQdO22YVSvyuD9/wCUcVUadzKtiFTSPHns2W1k3x3ay7vlXYcEflUVslq0sv2yaSMBDsOOS3pXshgbynVrcE7sZ9KLnw7unmt7rRUd1i3MvAKj1qnQS6mSxq6njNuls0kKzTMiZ+cjnFTmOwGmXGL6UTCX93Fztdf7xrstb8EjyVnsUMLNkqjcq3+FcVOktt5lrNbhJA/O7qKh03E6YVo1FdMXTYbOV5vtFwyAJ8pz1P5VDF9mkeBJ7qRYwfmOc7fpU86vdTu6wpHhRkL0q0Lt2jsI102ImEnB7ycd6XKinIypRbKkqx3LkeZ8g/vD1qSaLThduI7yRovKyGPUt6dKmnlZoLiM2SKWl3bv7vtUF5KZbgt9nWP5MbR/OiyGmyBTGEg/0pwR94Z+59Kgl2Ev+9ZgW4yetXYGaN4G+zq+08A/xVY3TNp12w09PLMwLScfIePlo5bofNqZ1otq0j+fcMi7PlI5yfSoNqbY9zcdxu6VsSakv2ySb+zoQGiCbOw96qKk00VtDHZhm5CkdXo5VsCm+pRdIfKc+Yd275V7EV9HfAi3Twv8DNf8TvkT6m5hiPqoHy/qTXz5Bpt7dXAt4bYmRpREB/tE4Ar6Z+L/AJXhvwJ4b8F2wVDHAss6r644/ma8DP6/ssPy9WfWcG4D69mlOO6Tu/lqeUZx6k0jo8iiKMZkkIRR7nigccmuj+GelnWfHuk2ZGUWYTOP9lef6V8DCPNJI/pHF144ehOq9opsi/bAvE0rw34O8F27bRb25uJkH+0Bj9Qa+chXp37UOv8A9v8Axl1UxvugsAtnEQeMLz/Nq860+Ez3sEAGTJKqD8SBX6Ng6fsqEUfyzjazr4iVR7tn6Gfsy6d/ZvwW0CErtMkRmP8AwI7v616VWL4E08aX4M0bT8YNvZRRn6hBmtqvm6suabZ6tNWikFFFFQWFFFFABRRRQAUUUUAFFFFAAelJSnpSUAJQaWkNACUUUUAJSU7tTaACkpaQ9aAE70hPNOpD1oATvRu6UUUAKTjFDHAzjNGRQSB1oARjgdM/SjOFzilY8ZpM96AFzlc0inIzRnjOaXgigBEbcOhFCtuzwRzQDu6c0oIIoARWySMEYoDfMVwfrRnnGelGRnHegA3fNtwfrQWw4XB570bhnbnmjcM4zzQAM2GAwTmkZtuOCeaUkAjnk9KQsB1NACO20ZwT9Kdv2r0JNIzADnikLbRnOKAJGbC7sE0BspuwenSgMNu4nilyNu7tQAituXdgj2NCNuXOCPalBDDI5FIrBhleaABG3Z+UjBpFbcSMEYpVYN0OaUMCTg9OtACBsuVweO9Rv9/bg9OtShhnGeaTI3be9AEO75guDQTyBg058BsZ69qbkZoAGOMcUMce9KSO9BIFACE4HTNKemaDx1o7UAIfu5rxj9s//kgWpf8AX7af+jRXtHavF/2z/wDkgepf9ftp/wCjRW2H/ix9TOt8DPk/4c/8i+3/AF3f+Qoo+HP/ACL7f9d3/kKK9qfxM8pbH6R1+Z3x6/5LB4r/AOwjN/6Ea/TGvzO+PP8AyWHxX/2EZv8A0I1w5b8cvQ7Mb8KOgmtrdSFXUjMotY2Dn+I7R8v4VFF+5aKSOchtp6EcfpVrQmigtJhLppuC9qoQ/wDPM4+9W5o1xa/a9MA0BnMULCTaATMePmwR2/rX3CjofEzquF1a/wBxgrBDJpcl02oYnM3+p4yRn71Is00Elysd8wDR4JyDv9ulTanbTS313PHp8kcZuGwNo+T5vu0QabeSG5Eemzv5ce59qj5B6n2p8panG2r/ACNDTLF9XvNNt/7Se4jVC8y4A8sDtkV6dbWFpHpBkW6EciOEWAD+H1rm/hNpNxLHcXiadIwyI+F64zmu7/si9aJgNLm3F8g7R0z0pc0Y6XszysVXXtOTsZaK0cs+28Zd0RBII+YehodcvH+8ZR/eyP8ACtuHSb2N59+iyvvi2rlR8h9a4TxTqWs2862ul6RLKdxTzSmRuHUKO9EZxk3r+RFNupKyNowhlYmY/wCs/r1rhPiUqQeKJEg1Fiv2YjzB/H7VnXd34lcv9oN6rB8FVAXHPTiq99bXUl7O8mm3RPl9JDll4605Js9KjRcJXbMuGKNzbK90UU5ySfuUSIi2kqreEgScR9m96uLpOoSG1WPTLhjLnYAg/efSlNhdx6fK0mlTBUl2tMV4U/3az5Ts513M4vJG0gjuWAZcNg/eHpXsWmB30uwX7SwQRjAyML8orymSEtNLtspMbOmB8vvS299qFusSx3F0ijsH4qoxsZVqbqpWZ6/9niNpM5vSJfMwEx94etaRtbdtUux/b0jKLbImyMyHH3K8j07xRq9qS06G6hDc71AIH1Fei6XqVpq9t9qtbdVBUKyADKMOuRRKN3ozgq050/iLa2drJHpyyatxIWEgIH7kVw3xF0GCWzk1C3mV5YJCpIHLp613EUJkkt1WzaRjngAfNVXULaN7O5t5LcqzFhggccdKtQ6XIpVnCaaZ4vdxx29yyW12ZUMYO7A6+lJcxRxWlrLFfF5GzuQf8s6vWul3Esk6x24bywVPIGD+VRgIwtYV04mRCQ2P+WhrDkPZ50URHG2nyzPdkS+ZxH/eHrVYruZiZOi8e9XZlUCRTasrb+4Hy+1LHaTTTOsNnI5VCxVQCQPWk4l84yW2tktbKRdQzI5O9cf6vioDxazoL07fMHydn960kurIRaeDpYJiJ8xsj99xVaaPzVubiKxdYfN4IAwn+zmny9jNSfUqwWtvLPIsl5sUR5BPOT6VXRnRYWS4ZXB4wfu8Vta1GG1FtukvZjyV/dEDI/2vxpJdPmh0+1uJbONYxgs+/lgRxxijkH7VaXe5237NXhj/AISLx9DdXE7PBp8n2mVD0JXlSfxFa/xU1v8At/xzqF8rZhR/Ji9Nq/8A1811vw2s08B/BPUtfkRYtS1klIf7wU/KMfTrXlhyzFmPJOT9a/POIsX7bEci2R+6+GGUulRnjJrV6L9f0GgZ616R8G2j0TRvE3jW6AEWnWjrGx7ttzxXm78KT6frXX/Gm7/4Q39nnS/D6sFvtdkE0uODsJ3c/hxXm5ZQdWukfT8c5h9UyuUb6z0/zPmm/upL/Ubm+mYu9xM0hJ6nJJrpvhLpLa18R9C01V3ebeJn6Dn+lcpGvAFe5fsY6KNT+LiXbrldPtmnBx/FkAfzNfdV5clJvsj+faS56iR90ooVQqjAHApaBRXyp7wUUUUAFFFFABRRRQAUUUUAFFFFAAelJSnpSUAFFFIaAEooooAKSlpKAEoxRRQAlIRS0lACd6KUikNABS9RTWooAcR2oakPzCg9MUAFAoxxikAwMUALgDpQOnFIowKAMZoAXAB4xRgZz3pAME+9GPmLUALxnPek4Jz3o2/NupCPmB5oAXjPPakOD1FDDJBz0oYZ7kYoACAetBGRzyKRhuHX8qGGVxQAtSLgjH6VEeRiheBj2oAmAAGAOKAABwMCkQAKAMke9CjauBk/WgBQAPujFAAB4FIq7c9Tk96AuCTk80ALgZzjmkIGc96QDDE5PNG35t3OaAAgE89aYy4P8qcVywOTSEAkZzxQAwgHrSkCkK8jNDDNAC9qKQjIpT0xQAdsV4v+2f8A8kD1P/r9tP8A0aK9n7Yrxn9s8Y+AWpf9ftp/6NFbYf8Aix9TOt8DPk74c/8AIvt/13f+Qoo+HP8AyL7f9d3/AJCivan8TPKWx+kdfmd8ev8AksHiv/sIzf8AoRr9Ma/M749f8lh8V/8AYRm/9CNcOW/HL0OzG/CjuNK0vdDcKNYijEVjHJnA/eZX7g96i0qe7ju4WhuirKh2naDik0r+zvszmTS5JAbRBGB/yzbb96i2FqzRLHCQ2w7jtzk199GLsfB6tu5Ym+1PplxdNqgDG4JaAgbic/eqxobX0y6qya4trttMsGA/fjn5BVaJtNXTzHNpsktz54JmHAK7uV/LijWG0yfUZpLHTJLWARjZGRkq3rRyvYVm/dt+CPSfg3LeHRlhTUPJEk7ZYgYHAruWuNRjsZrgaupaOcxhNoywz96uD+E8Ub+HVAt2OZmyAM54FdYYYgrfuWBDenTnpXHWgpT/AOAeTWcVVlddSj4x8Saxp2gXtwuoHcItqnAHJ4FeX3Ota8tpYE6yy/MSpCgFTxXafFYInhqVY4mCsy5GOeo5rgvssdk9jdanpM0lmx+7s2+Z9DWtOnBK6R34SMeS7RDLLfyabcahJrO6VZ8GI4y/P3qrTX+oyTzNJqDu2zkkDkelNuG0xkn8rTpEYz5jP91M/dp95bR3F5ObLSbiONItxjCElOPvH0Fb2fU71ZdC015qltb6XcR64WYB/LVQMw//AK6pT6hqcljPDJqTtFJMWdOMM2fvVeg/sqFdKlutBuGj+bziQQLj0x9KqXC2T2VzLFpU6KZ8pLg7Y1z90mpURJrt+RX1BZ7O9lijvxLmMbnUDDAjpVZoWEcL+fjdnt0q7fNp015K9pYPBD5Y2x4zg45NLbW8O+zZtNmlVycqE/1n0PenY0UrIoFZPIkX7QNu77uOtdV8NZnXxFNZSXGUniLZ/wBof/WzWBOtqLe5X+zpUl835GI+4P7prQ8FKIPGFkr27oWYjawx/CaXKRWalTkj1i3jljkgkjuNjAnacD5eKSeHdFKz5dz8zP6mriWy5hLWshDE/wAP3vpR5e2F28qRY1JBG3gexrLm1ujw3JWPH9PjlbWtWjW6jhVHduVBzUVnpSM8cwuJVcKXyMcEjNW5rnSodY1FbmFQ3mv1izmsZHiee3EdncP8x3BCf3g7Yq+U9hNvUXU9PSG6kT97JnDFiecmpvD1q8pnmWeWFyPLJXHKn/8AVVG4mVYp0MFyj+bwSx+Qf3TSXMkZum8mC4hTyx8mTnPrRylvmcbE13pENvEGWSRtjAAEjvUMMcmBZK8qwTOGcAjrnGf0qpibZGQs/wA3fJ+b6U8SBbSVWjnMu8YfcflHpRYqztvc1NUtJJbgTzXU0khQKS2M4FXvBGn6j4r8TaT4bQwyRSTKHG37qJycn6CsiwubCK6ma7sZ5kaLCpuOVb1r2b4A6Xb+FfAuq/ELUFCzSxmCz3DnGcZH/AsfhXBmWKWFw8qn3HZlGAnjsVCglfVDvjvq8U2sWvhyxIFlpUQTA6b8f4YrzMjJ9qt39xNfXk13cMWlmcu5PqTmoCPSvyarUdSbk+p/XWV4GGAwlPDx+yvx6mt4D0V/EHjHTdKRcq8weU+iLz/MAfjXIftY+KI9f+KMunWkgax0eMWsQHQMBlvyORXr3w3kt/CPgHxH8Qb0BWit2gsy3GSeOP8AgWK+S726nv8AULi+um3z3ErSyMe7Mcn9TX0+QYaydRn454h5r9Zxqw8XpDT59RiDivr39hHQ/K0PWtekiw00qwxOR2Gc/wBK+RVHSv0P/Zu0A+HvhDotrJHsmmi8+UY/iavVzKfLSt3PhsFG9S/Y9HHSiiivnz1wooooAKKKKACiiigAooooAKKKKAA9KSlPSkoAKSlooASkpaSgAooooASkpaSgBDRS0negBDSd6XvQaAGmkpxpD0oATntTj0ppPFAOB60AO5x70DOOaO2aByPSgBBnHPWgZ/ioB454oBz2xQAAHJz07Ug3Z9qUHk8UHr0oAOd3tQc7hzxSZ5xj8aMnPSgAOcjHTvSNu4x+NKTgjjOaGJGOM0AI2cfL1oO7HB5oY8dM0NkDjmgAOce9Jhse9B4HTNAJxnH4UAOQso5NSLnbzyahBJGcc06NuOeKAHqGwdx+lAzk56dqFbI6YoB5PGKAAbsn07UfNnrx6UgPJGMe9G47sY4x1oAU7s+1NOcj070E8gY/GhjyOPxoARsnFNOe1OPGO9DfnQA05xxQc496DxQelAB2968Z/bP/AOSBal/1+2n/AKNFezjpXjH7aH/JAtS/6/bT/wBGitsP/Fj6mdb4GfJ/w6/5F9v+u7/yFFHw6/5F9v8Aru/8hRXtT+JnlLY/SKvzN+PfHxg8WH/qIzf+hGv0yr8zvj3/AMlg8Wf9hGb/ANCNcOW/HL0OzG/Cj1RdAn0+2thFfsRdafFI37rsR0rT/wCECkhNg0OpfNcjHzxHA/LrXLvdW8iRG3kufLFnEqhySQdoz+GauaVPG97arqv2ya2UHKYY8+wr71U6nInf8D84lGqlfm/AoahDcWd5caf5kbCK4KFgvUhutXLPTLu8k1JlurZDb23mvvXG8eg96sT2enPo91eR6del/tR8uby22CPd0J6ZxxUFv/YaSagLu2uebf8A0YKrDbJ6n26Vre603N1O603PTfgxZzyaBH5cyo4uG2lhwOBXWXFrMpmDSKxEzBiF6nPWuf8AhLDbr4Rt3mjfy2nYnAPTArqHjtfKfakm7zTtPONuen1rx6037Z/5HlVGueT82cF8Wo5V8On5wGLhc47GuFS61TxE+maNJNaQohPlOVOAeOteg/GiOEeGz5KuqeYvDDnqK8mgS1Elu00T7TndhTz/AI16OFip0lLqd+DSdO/W7Lk+h3cNhd3P2y2KwXflMoHLNnqPatnTLfXFvtWEeqQLI1psmYRZDoR0Hp9a5zZZ7GbyZdgnHO04256Z+mau6++ijVJm0WCeGzMYAVwQQ341tKDen6HVK8tP0FtpdT1Q6bp0l2ix2wkMBEfK+ufWoL2XUrbTrzSvtSNa+eS6+Xyzeue1JLpt5Zw21zNY3MCSA4keJgG+h71Ul+ytC+5G87fydp6ZqlBPYtWvpsQus8E0qrKuWTDEL1FaFvqGrQjTWjuY1+z7vIJj+7kc59aLlNJkvLg2ltc+QIf3Y2nIbHU+1XJI9A+xaPtsbwSkt9sbY2JPTb6/hRJLS6HKSe6Mi6mv5hctJOreZNvk+Tq3rWvoIu5PHli13NHLJn7yjAxsNZFzHZ5nEUMw/efu8qeF961vCFup8b6csFvIF3ngoQfuGlKNk2TUtyP0Z7Sk18Fsws6gRk+V8n3ahmlvDZXELTKYnkLONvVvWr9rZp50H2i1nMeT5gVDk0T2UH2WcJZ3Pm+YfKJU4C+hryFOClt/VzxG3a9z541mGWbxBqeZFGyR+q9gabYPf2s1jPbXEKSZPlsVzt47+taGsaZM/ibWFaxuZdsshASJjtOepxVaw02OGe0m1PTrv7IT+8IjYbhjjBr1dLHtqS5F6GdetdzSXLTTIzvLlyF6t61duNPvhqcsT3lu0gt95bHBX0+tPn06KSO4e1068Kmb9y2xsBPeoktLVLiQ3NrcCIxkJhSPmosDkraFJmu1tbNjNGUH+rXbyvHeosXDwXDeYoXzAWG3qa0bS1sA9n9ptLkqD/pOFPIx2ol0zzEupLXTroxGX9yfLY4X0zSsHtYrcteENA1LxB4xs9GtnjMlxtDsF4VO5r1342ana2aad4J0jCWGlxKHAPVgMDP4Uvwj0WHwF4KvvG+rQGK9uo/Ls4nGGA+h9f6V5xqF1PfX095cyGSeZy8jHuSc1+d8T5iqtX2MHoj9u8MOH7t4+qttvX/gFY+1OtrWa8vILK2UtNcSCNAPU0h4rvPg7Y21rNqXjXVcJp2jQMUZujSY5/Lj86+Xo03Umoo/XM2x8Mvwk8RLotPXocp+1lrtvougaD8M9NkGLWMXF9t7tjAB+uc/hXzsgrZ8c+IbrxZ4v1LxBeMxku5mZQf4Uz8q/gKyUFfoeFoqjSUD+YsXiJYmtKrJ6tnQ/DrQ38SeONH0RASLu6RG9lzya/S+wt0tbKG3jUKsaBQB2wK+MP2J/DP9qfEO512WLdDpkGFJH8b5x/KvtavJzOpzVFHsduBhaHN3CiiivNO0KKKKACiiigAooooAKKKKACiiigAPSkpT0pKACiiigApDS0UANooNFABSHrS0hoASg0UUAJRQaKAEPFNNONIaAG9qOlKaSgBQe9LTDTlbjBoAUc0ZoooAAc0mQTilpOlACcZxRnnFOpCKAEzQTiig0ABIHWkzilNBoAQnjPajPGe1BoNAAORmkBBHFFJ0oAejjpTwwJqKnKaAHZBJHpRnnFFFACZGcd6CQKDRQAhPNBIHWiigBDSE4GacaSgA7Zrxj9tD/kgWpf8AX7af+jRXs/avGP20P+SBal/1+2n/AKNFbYf+LH1M63wM+T/h1/yL7f8AXd/5Cij4df8AIvt/13f+Qor2p/EzylsfpFX5nfHv/ksHiz/sIzf+hGv0xr8zvj1/yWDxX/2EZv8A0I1w5b8cvQ7Mb8KO9msruzSCG48rf9lib5ORgqCK2/D66pbaxp9xYLafaZMtH5hJXp3rAt/Ia2iKySsPs0eCc9do4rV0ZbFr2MXMjmMIcYJ4PFfozj+717H57O9nc7BF1hvA95cMbID7W7uMNnf53OOMYz79K5PWpNU1HUby5uxaiVIFMgThdvbHvVm8vtOj0m5s4tRvFP2g7YAx8spu6njrVzwn4TbXtUZo47lNMG3dPISNw7gZ65rGEVRUpz0+RlC1JOctD1T4dWNxb+BdNUhQzDdg9ea2dswixhMb/wBc1aS1FvZQwsrxwoAqcHpTRHb/AGcszSbvM7A4xmvnZVeaTl3Z575uZvbqcH8cXuP7DHneX5ryAfL0wK84hh1nURo1iv2MDawtieOO+413Px5uLURWFjA7EF2lOc5xjH868zuBaRwWTwTXIl2nzd24BT22/wD1q97L4Xw8T08Mn7P5s25F1+28Kahbt9h+xR32JjjL+YD29s1lXn9oapc3Usy2++OHc+35RgDtVUNAbKQNcSmUyZC5OCM9aZIIBJLskkxs4znk+nSu2FPlv39DpUbHWal4u1W6tNLtY7W1je2+ZGOSD8oHII9q5W5mvJZJppPK3PKS2B3z2rV1ZNC/s3TDa3M5n+b7SGLYXgYxx9aw3WH5trsRv9+lKhCMV7qsFOEeiOl0GTX7O41SKzFgW+xnz/MGfkPXb71Y03WvEV0+hWlvHp4a3L/ZiyYzkc7uKyrVfD32u+E11erF9m/cFd2Wkx0bjpUU39jLaaa0N3def832kZOE9NvH8qzlBSbutfTyJav0/AvXya60F/qkwstsV0UmAHO/joPStTw1rmrXnjyyurpLTejDdsXAxtIFc2Doh0S6Ml5d/bvP/dR5bayep4xmpLOfTbPxFDPYTzvEjJtL5ySSAc8e5ocOaLTXdbEyjdPTv0PpOy1zVJ7i1ghitd24+Xu/rUVzr+pxtNC8FtnzDux6+1ZEJhYROsjDIzkZ44qcR6cdOmeSWU3fm/IOcFfevmXQpRlfl/A4FiKs4cqnqvPy2PPNa8Qa9pnjnWIbWCwBlh3t5qnGCDnGBWTJr3iTUrXS7JbTTVFycQsW67R3446V0vxF8NR6k41DTPNkngjKsgYq0ikfzHFeRxrb297BDfyXUGxiJF+YMn04r2sPTpzipJao6KDVWHmjp5vFet2VrcWMlnYkQzGNyD3PpxVS3vNW1S5nt7e2tEaKIzPvbjA/CsOUaQbO5b7RcG48/wDdA5wyep9+tWNHGh/bLkahd3UcX2dvKaLdkv2B46V08vIro1dOKi2l+Bb0+81e/uLKCGG0DXZIj3HAz15ruvhbY6/r2uPo729mtna3OLyUMdygAE447jpXl+gx2c2qafDdSXCxO+2Tyt24E9NuB6+le/S29h8LPh/PDZyO2sawSwZzl1UjjP0HP1ryM8x6wdB3er2PayHIpZtj4YeEbr08zm/jZ4nXV9bTR7Bx/Z2n/Iu3oz9zXnn0qRySxJJLE5JNMJCgluAK/J6k3Uk5M/rvLcDSwGGhh6a0ihI4Zrm5hs7ZC9xcOI4lHdicCtn9pjWoPBvgHSvhlpco+03CC41Fl647A/Xn8q6L4S2dlpdlqfxE17EenaXE5t9/G9wO3qfT3r5j8deJL7xf4t1DxBfuTLdyllBP3F7AfhX0OR4O8vayPynxDzxVKiwVJ6R39TGjFTIKYgrS0Gwk1LVraxiUs00gXA+tfVN8quz8sSu7H27+x/4YGhfCqDUJYwtxqkhuCcc7OgH6GvaKxvBFh/ZnhHSrDYqeTbIu0dBxWzXylWfPNyPfpx5YpBRRRWZYUUUUAFFFFABRRRQAUUUUAFFFFAAelJSmkoAKKKKACkpaKAENJTqbQAUUUUAIaSnUhoASkNLQaAEpCM0tFADTzSGnGkNADe1JS0hFADk6YpaZTgc/WgBQMUY5oGe9HegBCOc0nfNO7+1IRzQAhHNBGaDQe1AARmkPpSn2obpQAnUYo9qDRQAnQYpBwKd296QZ7nNACAYpRSYOPWigB6nk560uOc1GOtPU5NADsc5pCOc0d/ag9RzQAEc0jUp5pDQAlB5GKCOOKO3oaADtXjH7aHHwC1L/AK/bT/0aK9nrxj9tD/kgWpf9ftp/6NFbYf8Aix9TOr8DPk/4df8AIvt/13f+Qoo+HX/Ivt/13f8AkKK9qfxM8pbH6RV+Z3x6/wCSweLP+wjN/wChGv0xr8zvj3/yV/xZjk/2jN/6Ea4ct+OXodmN2R6XpF5eaXZvbtbQk3VnEjbudq7eo9+a9j0H4d6K9rZloZZpvK4YvjOevavL7LTvCzQxFvEkzAWcLISudz7Rlfwr6O0G30v7NZ/8TKRT5QzjjHFfX5linTpxcLq/k+x+aVacqtVRi7a662/M5S28GaDZTl4tHtzIr4LN8xzmuiSN7fzoktoUHl42jgKPUVcuLfTd741Bz85P15pBBpbGUtqUgOz5T6n0rxp4iU1eV395yrDz57OS/wDAl5kl9fm4tIIkhUGMjqetUZNTEOlSwSxxpGrl2kJ6DOa09UtdNisYmhujvPv3/KvGfibNq7Wrx39w9rZl8KLcbkkH+03X9BV4HDwxDUVornbiJV41+WU1dpLSz0Of8W3WoeMvEupXmn26y21lbFhltu2MdW9+c1kX2rXM1tp1u1pbr9lzg5+9nHXiq0v2e1dhaanIgkj2ybW+8voaqq8MskaTXrhRnnHT9K+wp0FFJdFsdUIpK3YesV20TXiwxlBOCee+4cY9K2dY1zUG1a/uJ9NsopJ7byWRRwoxjI461z0kkah40upDHv4GevPWrtnHplxJeNfapLEVgLQnr5j9l6VU4L4pItpbsjT7QJrdkhjL44BPBp/2y7TS5rU2sBRrgOX7ggjj6VE7Q4t99y6jHLA9P0qqzR4ZftL7fM9e2etVyp9B2ude+pa1LrerTjR7LzpLDZNHkbY0wPmHHWueutM1C1sNPupreNYrnPktv+9j1HatKa30BdV1BI/Edy1utoGhmzzNJgfIeOlZ2qfYl0fS2g1aaef5vNhZvlh+nFc9KyaUV26PsZweqsRra37aNczLbRG3Wba77uQ3oKcY73Sbm6guLaISNEMgtnbnoRVISJ9hlT7ZKCXyI93De9XdNjsLq5ujqGqTJthJjYnJduw6Vs7q99jR3W+x618ONeXVtEto22/arVdsik8kDofpiumMknkyDy1wXyTnvXhVh5Vk+lXPh/U7qbU5CwnhjGdnoPoa9d0CbVZtOMmsxwW8/GFjcnPuRjg/ia8TE0FGXMtjyMTD2TvF6M6CKyu7+aXyokBjTLfN2rFvdFstSeNLrTbe4JPG4cn8a07OeRXk8u5kXK4JB60kSWZltt986KSfMI/grjUpQbMZcsrOGje+pydz8O9DlhmuP7L8uNZNrbJMYNcJ4qtYfB+vkadAsqXNqylJjkLnuOK9jm+yi2nCX0hPm/KnZx61xXiHwmPF/wAR7DR7e4lMJti8kqj7qgjOa66GKau6r906MJ7SpXVK7d/O5b+CeiNdaZZ+JvEFpbW+laMjPbScbpnwRk8dBn865Xx54iuPE3iKfUJWPlZ2wIf4EHT/AB/Gux+LWuWdhYWvgbQCEsLFFWcqfvMOx/mfevMq/OM6zF4yu2vhWx/VPh7wvHKsIsRUXvz/AAT/AM/yGHpSWFjca3rVrotmC0txIE+XsO/5DNQ30/kpgffPT2rvfh0bPwN4C1f4k6wg3pE0Vgp6sx4BH44/DNebhqDrTUUfX57mkcswU67evT1OP/at8UW+k6bpnwt0SQC3skWW/ZD99+oU/jz+NfPSLVvW9TvNb1q71e/kMlzdytLIxPcnp9BVdRX6Dh6Ko01BH80YrESxFWVWb1Y9BxXs/wCyj4UOv+P47ySPdb2hySRxnqR+VeNqPQZNfcP7IvhBtD8Drql1FsnuxuB9VPOf6Vhj6vs6Vu5WEp81S/Y9wRVVQqjAAwBS0CivnT2QooooAKKKKACiiigAooooAKKKKACiiigAoNFBoASiiigAooooAKKKKAG0UtJQAUUUUAJSU40lACGkpaDQA00hp1FADDRS0HpQAyilpKAHqd1HemA4NPBBoAO9HeikJ5xQAHr0oP0pc80hNACH86D0pTxSUAHak7dKWjtmgBKKOoooAQUUoooATmkGc0vfFHegB2c0dxTRwacCKACg0UUAHag0dqCaAE7V4x+2h/yQLUv+v20/9GivZ68Z/bQ/5IHqX/X7af8Ao0Vth/4sfUzrfAz5O+HX/Ivt/wBd3/kKKPh1/wAi+3/Xd/5Civan8TPKWx+kVfmd8ev+SweLP+wjN/6Ea/TGvzO+PX/JX/Fn/YRm/wDQjXDlvxy9DsxmyPTdPS6uLd5IdHGI7KEyAY/drtHz/jXuekeLNBfTbMrqFqmIgDubBz714bpv7iCZItcZVbT4skY/e/L9z8KsWGkafcy6dHLqgIniZpB8uYiMccivuq9CFaK5nt/kfmeIpKpu7WPfLfVLG5Tbb3FtKS2QyyDJqyySSPIVh+6m4gdh6180XVvHaT3Atrxx5U5RGRtpIBxniut8GeO9R0m/+xahfPc2LgIWdssme+e4rkqZa4x5qbuc08A0rp3R7m832lIoYoN756DvVS9tBc6RPb3Wnh4GcpIzcjPpTdPlWWaFlufKU8hxVuWNf7KuH/tEtic/usj5ufvV5L9ySS/UKMfaxc+qT7dD548V6WfDniC8sfsyywyRloC3ZT3/AA6fhWXpttdXV3a29tYmeV87EBGXr0H42WiNHYXnmYbLRMw9MZx+dcQR/Z/2G6s9SkSYE4ZSuU/SvqqFZzpJ9T0sPVc6SfUr3Wn6hHb3NxJp7pFDOY5G4wjZ+7UumanHZNf+bpUU/n25jG4j90T/ABDjrVaa8uZLe4ifUJWSSYs6lh85z941DdJGk8qi6LDZnPHPtW/xK0je11aR0k+qieDR4I9Did7bdkBh++yB14/xrn7yC6kW4vBYmOHziGxjCH+7U+jbbrU7SG41X7JHz++wPkq29laHSbv/AIqHcRebBDx+8Gfv1mmqTt/n3JTUHYzBFPDLMslnhtvIJHy571dg1Bbd9OeTS4ZBbliykj97n14qbxJaQafq0sFnrn2pDGMykKc8dKn0vR9Lu7jTEn8RIomVzIAADFtHHX1pyqRcOaW3zH7RNJsyLhbi5W5vI9O2QtN/DjCE/wANWLqz1Cwvrm3utLeGYRBmjYjKqRwauX+m2NraX8cPiVWWK52pFx+8H96pbC3/ALW14fafEnmStsXLAEyAEfL+VS6ml+nz8iXPS/T5nffC/wAPromm22pTWayXV2N2W/u9lH4V1cnmMk0wtsIJOTnhT6VbhsbNYreL+20CoMKuB8vFSnT7H7FNnxAg+f7mB83vXz1XEqc+aW78meY6dSq3J+u6IbfUVjuJ2NlGN8e3bnpx16VlzzLGsbSrGg9WcDNZPj3VrPQYVhtNXhkvJ1OzcOFA6k15c9tDqt/aNqHi8N57HzCx4i/DpXXh8NGUedaL5hChOorSdker/wBr6a9wLVLu2aaRwqor5JPoMV03i3UbXwJ4YLRLF/bt+mwEfeRf8BXH/CbwVpfha0vPHmuzpcQQlv7PDIBv/wBsD1z0+lcb4s1688Ra3Nqd4x3OcRr2RewFfJ8RZlGL9hRfqfsXhpwPGviPr1dXiu/9f0jKmkeWV5JHLyOSzMTySepqCZ1jjLt2qXoM1j6hcedJhfuL096+LSuz+kNIqxe8L6TdeJvE1npcAJa4kAY9lXuaj/a18XW8mqWPw90SQLpeioomCnh5cYAP0GQfeu/8GT23w8+F2r/ELUUBup4zDp6N1JPTH1/pXydfXl1qOoXGoXsrTXNzI0ssjdWZjkmvq8jwlr1ZI/EPEDOvrOJWFpv3Yfn1/wAiOMVMgpiCpUr6Q/ODqPhf4dm8T+N9N0mJCyvMGkOM4Uc8/wCe9fo5oGnw6Vo9tYQRhI4YwoUdq+YP2J/Bpd7vxZdQjbnyoGI6gdf1Ar6uFfP5jV56vKtkexg6fLC/cKKKK886wooooAKKKKACiiigAooooAKKKKACiiigAooooAQ0UtJQAUUUUAFFFFABSUtFADaKU0lABRRRQA2inGm0ABpKWg0AJTadRQAw0lOpDQA2gHBpcUhFAD6KYpwfan+9ABRRQaAEzRSmm0AKaKSloASiijpQAlFLxRQAlFFFABQOKO+aKAFopB1pTQAUhpaD0oASvGf20P8AkgWp/wDX7af+jRXs1eM/tof8kD1L/r9tP/RorbD/AMWPqZ1fgZ8nfDr/AJF9v+u7/wAhRR8Ov+Rfb/ru/wDIUV7U/iZ5S2P0ir8z/jz/AMlg8V/9hGb/ANCNfphX5n/Hn/ksHiv/ALCM3/oRrgy345eh24zZHf6DLbW9jItzpnns9mgj4H7s7fvVfvjCtlppbRXtQYWzMVGLg8fMPp/WsqxguHtUP2lAfs0eeO20cVpn+0b+GytrjUEkit4ysKkD5BxxX6ElLRn51O3Nf/Mz1KG3O2zMh80Ykx156VYmeCCe8jn0h0LwgIjDBiP96nwadccIl9FGvmjGex3dava3pF7/AGnMJtYt7mTyxukXgEelW781huavuereAb/7b4Q0uWSIs4jKsf72K2i67G/cnO7GcdPasP4T6TM3hG3j+3R/u5GAI6dq7L/hHZTaNN/aUQIf7uOc5614FepTp1Gm+p5HsJTnLlW1/uPMvjMv/FOruhYFZQQpHIz3rgW1TSnGnquliZoSfNTYo39PbmvU/jHo1xJ4cLvqEZbzF5Neaal4Uk0+1s7pNUgZ5j6DjpXp4OpGVJandhXFU7S7sy5rywbT7mBNJ2Tvcbo5eMxrn7lQPDItxcI+lTZEWShTBj/2qkfTJwGf7dF/rcfjkc1sz6XqDajqQfxHaM6WhZpMDEq4+4Peu2T5Dtc4x2f5mXpt9p8F7Yvc6SLqOPPmxYH73jinT6hpbaReRJoWyaS5Lxz4H7pP7lVUsZWntlFykRccSMBjpVeaCVbeYfbEKiUggDqc9aVk3cq0W9ySeWLzXX7EfuYwVC4J6GtTSJrVZ9MWTQGmZVkVwqBjOSOOCOcVjTLP9plD3KuwXO7FaXhiS5u9Xt0W6eBoEZ45EAyDj3on8IVPgIdXCySXt1FpEsMAnxkxgCL/AGTxxVvQbq0uvG9i1rYi1jLY2YHBCnmtDUdOmFlfxPqVxJG0pkkUhfnbjk8Vj+GYkh8XabtZzmQ5LY/umpUk0Z86lTfp+h73b3EBaxH9kvIQx3AD/XVVubm38i5j/s7y5DMSrH/lmP7tVIby6je2Md1tMZby+Pu1XnmlkE0jzhmLndx1PrXmxoe9d/r3PG5rwseSfEK6+2eLrwhSViVYwB2x1rq/gp4DXxRqialqtkItEscvcPKoCzHH3R6j1rI8M+Eb/wAafEi+0y0k2x+cz3E23IjTPJr1H4la/ZaBo0HgXwy+22t0CXMqnlj3BI7nvXDnucRwVH2cH7z/AAP0rg/hurnGIhTivdW7MP4p+Lv7f1JdP0/91pFl+7gjUYVscZx/KuJNL2qC6nEEJc9ew9TX5dObnLmZ/U2BwVLA0I0KKsolbVLnYPJU/MetP8HaJN4i8S2ekwhv30g8xh/Cg6n8qyXZncs3JPJr1DwDNB4C+Gmt/EbUEXzzEYNPRv4mIwPzPFdGGourUUEefn+Zxy3Azr312XqefftceLobrX7PwJpDKumaIgWVE6Gb0/D+teGoKk1C8udS1G41C7kaS4uJDJIzHkkmmoK/QKFJUqagj+aa9aVao5y3Y9BV3TLOa+v7ezgUtLPIEUDuSaqoK9n/AGSvB7eJPiVHfzQ77PSlEzk9A5+7/I0Vqns4ORNOHPJI+wPhP4Zh8J+BdN0iNArRwr5mO7Y5NdYKRQFAA6AUtfKybk22e8lZWCiiikMKKKKACiiigAooooAKKKKACiiigAooooAKKKKACg0UUAIaKU0lABRRRQAUUUUAFIaKWgBtFKaSgAoNFFACUlKaSgApKWigBtBpaKAGEUhp9NNADTSo2Dg9KKaaAJTSU1G7GnmgBKDSmkoACKQ0tHagBo6UYpaKAG4opaO9ACUd6KKADvRRRQAGlpKDQAtB6UUUAB6V4x+2f/yQPUv+v20/9GivZz0rxj9tD/kgepf9ftp/6NFbYf8Aix9TOr8DPk74df8AIvt/13f+lFHw7/5F9v8Aru/9KK9qfxM8pbH6RV+Z/wAev+Sv+LMdf7Rm/wDQjX6YV+Z/x5/5LB4r/wCwjN/6Ea4Mt+OR24zZHoVlJoUkcrRaTctH9giEQAP7uTby59s1Stmt90eIWzsO4lc5NP06bUdLglghuIf31lGJMLkFSvT2PNQ6PDNe3kVvG8aFkPLA9K+7g7I/PrJXd9CQvZ/YX3W0jXHm/wCsA+XGelM32nmT4glK7PkGPun1NWZtNvIdIubj7RbGGG5MRUfeJDYyPaqG6dXuBvj/ANX83y9qtSKhaWx6p8H59vh6NZFkdPPbKrnnpXWy3H+s2iYfOccngZ6VxPwmuJ4dCjeN1DrMxXjOOBXVvPO8bszplpTnjuTXPOF5tngYhL20zmPi1Nnw4y/vNvmLwfrXntx9n8m0LWUu3+LCEbv8a7z4utcR6C8ckiMQ6ElemMivO11a+uDbwBo18s/KStb07KKPTy9N0U13IfK+9KLOfyhKBnacAZ+7n1xV7XILS41Kc6TpF5BbrECI2jJKnHJPoKnhvtcXw9P5d5ai2+1jdGV+YvnqPbNaseqeKl1LVQupWHmiyPnts4ZMdB71TmzqlNqV+3mYeoRwXFlYw2WmTi4GfNKxHL8D86rhLNNGmhl0y5Goeb8spU4VfQ1YsfFmuWN1Bc200KTIPlJjzTLnxBrVzBNdyXEB3zbmGzBLZpp/cWlNK36jLSC3Sa7W40m7kxATGoQgxt/ePtSXT2sdlp7R2NzFLz50mCPM+hrYt9a8TXOoalINQsll+x4mYpw0eOg96yTqmr6rHp2mvcQBI8+SSmAOO570lJ31EnJu7/PyM57n93J/x8AluOTwK1PDEy/8JfY/LKAGON+cg7TWdcW94ttcztPCRFNsYDqT6irPhmaaXxbZs7LuDHoMfwmrTV9DSpZ05W7HuME2m7rEy6fO4yfOwD+89MU+ztodTaWzsdNna5kn2wtg4RfQ1m219qTPYxwyIzIx8lQmTk9vevQJL6H4c+EZLzUHSbWr5i8cQ/hJA/8ArV4+Z4yOApucnr0V33MeH8jxOc4qOGpR66mR4hudJ+GHh2bRdDCNrmpEyXdwPvLnvn8eK8gd2d2kkcu7HLMx5J9ak1LULrUr+W+vZWlnlYs7E/54qtmvy7F4qeKqOpN6s/sPh3IaGS4SNCmve6sczYGT0rDvrgzzf7A6Creq3O1fJQ/MfvfSsuueKPdbNHw7pc+ta5aaVbKWkuZQnA6DufyzVv8Aa78S28FzpHw50iRfsekRB7oIesp/hP6H8a7b4OQ2/h3w9rnxF1NQLfT4GS2DfxP6j8eK+WvEOrXOveIL7Wbxi095O0rE+54H4DFfUZFhdXVZ+LeImb+2xCwcHpHf1KSCpkFMQVKor6Y/MkPUV9zfsg+Ef+Ee+GcepXEQW71R/PJPXZ0Ufz/Ovjj4f6DN4m8X6ZosKM/2mdVfHUJn5j+VfpNotjFpuk2thCoVIIljAA9BXk5pVtFQR6GBp6uRcooorxT0wooooAKKKKACiiigAooooAKKKKACiiigAooooAKKKKACiiigApD1paKAEooooAKKKKACiiigApDS0UAIaSnU00AFBoooAQ0lOpMUAJSUtFACUhpxFJQAw0hp5FNIoAaaejcc9aSmmgCQ0GkVs/WnUAJSU6kNACUUUUAJSU6gigBtJTqKAG0UtGKAEopcUmKAClzSUUAOrxj9tH/kgepf9ftp/wCjRXswrxn9tH/kgepf9ftp/wCjRW2H/ix9TOr8DPk34d/8i+3/AF3f+lFHw7/5ADf9d3/pRXtT+JnlLY/SKvzP+PP/ACWDxZ/2EZv/AEI1+mFfmh8eP+SweK/+wjN/6Ea4Mu+OR24zZHU3EmnmG1+x7cfZo/M4P3sc1BbPEk6NIG2n0BqvYxXDW52hDtt0ZsntitO7Gora6YZVg2NGfIx1I4zmvtIy0R8I48r5SrJJZmKT/WeaZeBk425qC4aLzX8sOFxxkGmx+cbkbQm/zgB6bs1e1+PUl1Odb1YFmEalhH0xV8xSVmkd18L5U/sEhs485s/pXYebYf2bJuEv2rzflODt2/415/8AC+8kNpPB8u5GDAex/wD1V26Xt0LNrdViMbTBs453Z/lWtrpHz2Li1XkY3jiJLrw9exxhshA4yD/Cc15bm3PlZUkdwoOa9y1CLUbq9vFmity624aVR02e1eWavoupaHqy6jpcInjB3BcZ257Ed6Hqk0deX1koum/kc1I1v5Uir5m/f8o5xiprFrH/AEn7Us+fKPlbc/e7Z9qrXdzcyXEs8yKjvLvZSpHOf5Vs2eoazPd6jJCtkzNakTccBMdvepuevO9v+CFw3h3yNN+SUE7vtRCsM8DGOPr0rNnOm/ZJzEs3m+b+6ODgL7+9JJqF1PHbQBIv3edvHWnJql8mmyWYWDy2mDEled2fWjmJUJRX/BKqtGHfcHHy8cGnqYA0G5JAufmwpyfpWlrepaxDq0/2yO0EzQgMEX5duO3vVD+2rsCDCwEpkDj+dF13Li5NXt+I0m0+xzYjn87f8hwcY9/etbwDbtN4gMvkylIYy2Qp4PQfzpLDWtfurKXTrayhaKWTezmLGD9T2r3X4E6TeCO4u9Qjt47GEeZd3BTG8joo9h/SprV1h6brS2RKp168vq9KN5S03NrwLplh4b0E+NPEClPLUm1ibqx7HHqe1eW+MfEd74m1ybVL1j85xHHnhF7AVr/Fjxo/ijWfItWKaZakrBGOAxH8VcWGr8rzbM6mPrucnof07wLwjSyLBqU1+8lv5Eu6o7iYRRFz+FJu/Ksy/n8yXap+Va8tH3rIndpHLt1Jp9pby3l3DawKWkmcIoHqTUFej/ATRorvxPPr14ALLR4WuHZum/HA/LNbU4OclFHn5ljI4LCzxEvsozf2p9Yi8L+BtB+GthIFlKC4v9h/8dP1bBr5tjFdJ8UvE83jLx/q2vSOWjnnYQe0QOE/TFc6gr9BwtFUaSij+YsbiZYqvKrN6tkiCpVFMQVKgOcAZPauhnKfQ37FPhb+0PF114hnj3RWSbIyR/Eev6GvsjtXk37K/hg+HfhjayyqRNe/vmyMcHpXrVfMYur7Sq2e3h4clNIKKKK5jcKKKKACiiigAooooAKKKKACiiigAooooAKKKKACiiigAooooAKKKKACjFFFACUUppKACiiigAooooAKKKKAExSUpoxQAlFFFACYoNLRQA2jFLSUAJSGnUhoAaaaRTzSEUAM75qQHIppoHFAD6KB0ooATFGKWgUANopaTvQAUmKWigBtLS4pKACiiigApMUtFADa8a/bQ/5IHqX/AF+2n/o0V7NXjH7aH/JA9S/6/bT/ANGitsP/ABY+pnV+Bnyd8O/+Rfb/AK7v/Sij4d/8gBv+u7/0or2pbs8pbH6RV+Z/x5/5LB4rx1/tGb/0I1+mFfmh8ef+SweK/wDsIzf+hGuDLvjkduM2RtXY0+MothcySQm3j5YnO7aMjp60+9NkttZG2uZnlKHzVYnCH24qNLHUJQ3+iqpitkdwD0XbwaZA7s0XyINinq3X9K+tUj4zl89ghNoYg0s0iyeaM4/u56/Wrt6NH+2Xfk3ty8QhBhdmJLP6HjpUEVleGza/WKM24lyWz3z0xRqE00tzNKIIvmiG4JwFFVzCcby3Lng3U4NN1iHfK3lTDZL6Kexr1MNYf2c7meQXPmfKueCuetePXj3c1tp8bWUaAKRGynmT3Nb3hnxRdWln9m1KMm3STas2MlSD0Nb0qn2WcOMwjqe/Hc7yWaPzJNs8h+TruPPtROY8R72IT15qourLfO80fkEOgUbTxVq18y6nhjXy4yQSDK3HFdfNbU8t03HfQglg0t7KR5CrXAkwqFOCvr0rzjx6kFrrRFp+6V4udnG6vQL8yQ3EtuwjZhL1VuM57VxvjOG6k8Ryx+TCJPIIYMeB9Kis04aHbglapuc5b/YWnt1upnSH+NlzkfpVeY24eQRyuU8zC8nlc9antBMbyHy4Y3dc4Ung4qpciUTyho1VvM5APQ+lcbloeyo3e5Z1Y2P22T7LcyyxbBhnJJJxyK9E0210yPTrPZEgcoN/ydOM5rzi4tL2G5miktgrrGGYE9B616Tp9xO1jp0MdsrtgBAOrkqOK6qE7NtnDjE+WKizoPCOgt4i1NNMsWImZ+uPlVO7Hiuu+L3iS10XTIfAfh2TbBCoF5Kp5Y/3SfXPWtKeeH4X+BS5VD4h1UZAHPlAj+Q/rXik0sk0zzzSNJLIxZ2Y5JJ71+f8S508VU9jTfuo/b/DHgxU4/2hilr0/ry/MQdKKaKC2AT2HWvkj9xIr2fy49o6tWdmnXEvmylu3b6VHmrSJYua9I+Il6fh9+zolgjeTq/iJwGxwwjPJP4Yx+Ncv8OdDbxH4z07S9paJpBJN7Rry1YH7WHij+3via+k2zg2Oix/Zogp43fxfyFe3kuG9pW5nsj8x8Rs19lQhhIPWWr/AEPIo16VMopiDpUqivsj8WJEFdD8P9Hk17xjpelRrkz3CA/QHJ/lWAgr3j9jPw2urfESXV5ot8OnRFgT03ngfzrDE1PZ03I2ow55pH2Xo1mmn6Xa2MahUgiVAB7CrlIOtLXyx7oUUUUAFFFFABRRRQAUUUUAFFFFABRRRQAUUUUAFFFFABRRRQAUUUUAFFFFABRRRQAUUUUAJRS0lABRRRQAUUUUAFFFFABSYpaKAG0U6m0AFJilooASkp1IaAGkUUtBoAaabjmn0hoAQcU7tTaVTg0ALRS9aSgAooooASkp1JQAlFKetJQAhopaDQAlFFFABXjH7aP/ACQPUv8Ar9tP/Ror2evGP20P+SB6l/1+2n/o0Vth/wCLH1M6vwM+Tfh3/wAgBv8Aru/9KKPh3/yAG/67v/SivaluzylsfpFX5ofHj/ksHiv/ALCM3/oRr9L6/ND48f8AJYfFf/YSm/8AQjXBl3xyO3GfCjRMxj/1OoSurW6Atu+98v3fwpiSLCsTRTbnKncD/DSaddxxwSZskk326qMn7hx96rWnma3urGaTSfORgSinH72vplI+WcLEIurox+X58ghZ8lB93rWhZQWV0bo3V06FIvkCuBuPoeOarSyM8M0wt5I0MpG0Lwpz92qFzujkeOS3YME/ixke9WpE+zurbHRJYaQzWitqM2Nhz+9HynjpxxWLfLDHLPBDcO8IlO3L5zz1qrOJGith9i2cHDf36r7WU58ngP8A16U3MI0rdS9G/luWiuZIzjOVfFXY9Y1GBIGh1eRmZTuVgPl/SqErNNPIyWHljZkquOB602yaT7bCy2TT/wDTI4wapVGtmKVJSWqNCXxNqwc5u0Y56levvUcmoTXV9cXFzqRD+V8rKo+Y+nSqU1neyRzzLpzrGZSM9lJP3at28V1YSzxXWmSK5UHaQOKr2jb1YnSgldLUr25jVraQXb+YVYuBgbTVa7MeZWFwxffwM9ferFvp2oXE8aW9hNO82diY6/Sq8+m6jGsrPp8iBJNrZH3T6VLk9i0o33GGd5ZJWlvJCSmMk/e9q+gf2cdBkj0mXx74nkA0uwQizRl++4H3vfHb3FeV/DTwZqHjbxxBpEdiYLc4a6btFGOp+p6fjXsnxk8RWcMVr4H8P7YtL0tVSTZwHcduPz+pNeFnWZ/V6bhF6s+u4R4clnGNimvdWrZx/jjxJd+KPEM+qXRIUnbDHnhE7AVh9aOaK/P5Scndn9NUKEKFONKmrRWiDNVdQl2qIweT1qzI4RCx4AFZEkhkcse9ES2xM0ZpM06NXlkWONdzuQqj1J6VoS2krs9Z+ETw+Efh/wCJfiFdqoaGBorQt3YDOB9c4/CvlK9uZr6/uL24YvLPI0jsepJNfRv7TmoJ4W+GPhr4fWjAS3CC6vADzjqufxyPwr5vQV9vlGH9lQu92fzbxXmTx+ZVKl9E7L0Q5O1TKKYgqVRXqnziQ9a+1P2L9BGnfDmfVnXEt/OTnH8K5Ar4wt4zLMkQ6uwUfjX6O/CLRxoXw30LTdoVo7OMuB/eKgmvLzOdqaj3O7AxvNs6sUUUV4Z6gUUUUAFFFFABRRRQAUUUUAFFFFABRRRQAUUUUAFFFFABRRRQAUUUUAFFFFABRRRQAUUUUAFFFFACYopaMUAJRRRQAUUUUAFFFFABRRRQAhpKdSUAJRQaKAEpKdRQA2kNOIpKAEptPpMUACmlpKBQAuKSlooASijFFABSYpaKAG0UpoNACUhpaKAErxj9tD/kgepf9ftp/wCjRXtGK8X/AG0f+SB6l/1+2n/o0Vth/wCLH1M6vwM+Tfh3/wAgBv8Aru/8hRS/Dv8A5ADf9d3/AKUV7Ut2eUtj9Ia/ND48f8lh8V/9hKb/ANCNfpfX5ofHf/ksPiv/ALCU3/oRrgy745HZjPhRc0u1hlgn3Xyw+Xbq65A+c46U2S4uEjtGW9ZigOwf886g86Fo49sW3ES5+TvjrVy9ubSS3t1itijAZYlMbv8AGvoUzwHHUgWSRrJmN4RmXJj9TnrSTZknnL3oYiPO4/xe1U3KncFjJO7jj9KsWpigNylzYtI5i+TI/wBWfWnzC5S1FEJGskbUgA4PX/llVGYsk0qLcb1WQgMP4uetLJJAyW4W0IIB3nH36RZrc2jQ/YyZjJkP6DPSnzByivLMkj7bluUwff2pBPND5MsVyQ/PT+Gi5j8yZ2htPLXbwOODTZ5beWK2igsysqgiQgffNPmDlJBqN95LR/bJAjSBmHvnrU+oX96buRm1JpyUAL8c+1ZRZQCrRkMG9P0p1yU81ttuY1x90jp70cwvZq+xft9U1C3kt5YNQlR1ztIPK0x9T1O43RfbJZDLL93+8xNQJPaD7Nus87c+Z/t17J+zB4L0/XdZufE+r2SppekSecryD5XfnC+4HOfwrKtXVKDnJ7GlDDe2qKEVqz0Dw9Zr8KPhT9oupN/ifW0BJP3olI4HtgdfcV5M7vJI0kjFnZizE9yeprpfiX4nm8VeKri/LH7MhMdsvYIO/wCPWuZr85xuKliKrkz+muFMihlGBjC3vy1f+QUd+KOKbK6xxs7HoK5D6gp6nN0hU+5qjSO5kkLN1Jo4q0rEDq7T4KaH/bvxCsImXMNs32iTPTC8gfmK4mvVvhtMnhL4SeKvG8p8uZ4Wt7Nz/exgY/4FXThaftKsYngcS4/6jltWpfW1l6s8V/aG8TjxX8WdXvYn3Wts4tbf0CL/APXJrg0FI0jzyvPKcySOXY+pJyf1NSKK/QoQUIqK6H80zk5ych6CpVFMQVKoqmSbvgPT21TxlpOnoCTNdIP1zX6VwRiKFI14CqFFfAn7M9iL74yaGrDKxyGQ/hX38K8TNJe+onqYGPuthRRRXlncFFFFABRRRQAUUUUAFFFFABRRRQAUUUUAFFFFABRRRQAUUUUAFFFFABRRRQAUUUUAFFFFABRRRQAUUUUAFIaWigBKKXFIaACiigUAFFFFABRRRQAUmKWigBtFLQaAEpDS0UANop1IaAEPSkpaKAAUUmKUUAFFFFACUUtIRQAUUUUAIRSU6koASvGP20v+SB6l/wBftp/6NFez14x+2j/yQPUv+v20/wDRorbD/wAWPqZ1fgZ8m/Dv/kAN/wBd3/pRR8O/+QA3/Xd/6UV7UtzylsfpDX5o/Hf/AJLD4q/7CU3/AKEa/S6vzR+O/wDyWHxV/wBhKb/0M1wZd8cjsxvwoZYQSXMMjefGnlwqx3fxcdBTFmlfy1ZshVIUY6Cmac9mkMguoXcmIeXgdGx1p+lvbJdI1zGXjwcjbnJr3jxmiRYG+ym7E6LtkwE/i6024uLhppGaYMzLhiB1FE8liUl2QvvMp2EDgLnp+VQTNbmWTy4nCbflGOh9aLisCNIWQCQDjiriWR/s9r37QNysfkx1wcVTRrTdBuhfA/1nH3qiLR+azKpCbzjPYUxWL8E00jTfvIl2R7ue/tRptv5l0Csrxso3AgA1UMkZXG5cg5P0pIJofOi3LKw534zz9KdwsWJrUf2kYGmYkyctgdadrVv9nuB++eQuvJKgVUlkj8mUqkwff8rHPA/xqtLIzE/NIcDv2ouHKbWkaHfatqmm6Zp5865vZRHGgHQn1r6Z+Ik1n4D8Aab8O9HdROYxJfyR8Ek9c/U/yrmf2XPDWnaVot98TtVj8uO0jaG03cb2x8ze/YD3Brm/EWrXGua3dardMTLcSFuew7Cvls9xv/LqJ+neHeQfWa7xlVe7Hb16f5lCiiivlT9yFxWdq0vSFT7tV92VI2ZuABmsCWTzJWc9zVITAUuaZmlqyRyhpGEaDLOQq/U8CvQP2lrpfDPwk8K+CITsmulF1cqPzOf+BVi/CnRm174gaTp5XdEZxJJ7Bef5gVzv7U/iBdf+MGoRwybrbT1W2jGeFIA3f+PZr3cioc9bnfQ/KvEvMOWnTwsXvq/0PLUFSqKaoqVRX15+OocgqVKagqVBQB7b+xpY/afiuZyMi3tHb8civtkdK+PP2IIy3jzVJccLZ4/M19hivnsxf749jBr90FFFFcJ1BRRRQAUUUUAFFFFABRRRQAUUUUAFFFFABRRRQAUUUUAFFFFABRRRQAUUUUAFFFFABRRRQAUUUUAFFFFABRRRQAUUUUAFFFFABRiiigBKKWkNABRRRQAUUUUAIaSnUlACUUGigBDRS0UANopSKSgAoopaAEooooACKSlooASig0UAFeLftpf8kD1L/r9tP/Ror2mvF/20v+SB6l/1+2n/AKNFbYf+LH1M63wM+TPh5/yAG/67v/Sij4ef8gBv+u7/ANKK9qW7PKWx+kNfmj8d/wDksPir/sJTf+hmv0ur80fjv/yWHxV/2Epv/QzXBl3xyOzGfCihaxySRttZRtiBOfTFOjaQNH8w6cZFUo2AUcn7oqZWiJTljx81e6eSTuZvId9ybfM5HfOajE0yPLtKjcuDx2qB2jCn727d+lPha1zL5hf7vyY9aBEjLIBESV+Ycf8A16ZmTyiu5du79c1Fui+TlvemZXPU4z+lAi4LWUyTLuT5E3E+oqK3eWOSN0K7u2aZM0Ikbyy+3Hfrmo90fy53e9UBZe5nNvJEWTY77m471qeCfDt/4r8W2Xh+xXM13IqMyj7ifxN+AyfwrC3Q+WeW3buPpX0v+zF4fsvC/hPVvibqMeP3bQ6eJBz6Ej6nI/GubF11QpObOnB4WWKrRpQV22bvxq1Cz0TSdL+H2i7Us9PhXzwnRm9/fOT+NeU8VY1W/uNU1O41C6ctNcSF2J9+g/Kq1fnleq6tRyZ/UOS5ZDLMHDDx6b+vUXilpKSsT1SlrE22IRqeW6/SsrNS303nXLN2HAqGtEZvcXNLTaXNMR6/+ztDHp0HiTxdPgJptiyoT2YjI/Vf1r5g1W+k1XVrzVJs+ZdzvO2fVmJ/rX0l4luD4V/ZWuMHybzXbnywe5UncP0Br5mRa+zyOjyUObufztxtjfrWa1LPSOn3aD1FSqKYtTLXss+RHIKlUU1KkUUgPof9h8f8VjrP/XqP519divkD9iOQL471SPj5rPP5Gvr8V89mH8dnsYP+EgoooriOoKKKKACiiigAooooAKKKKACiiigAooooAKKKKACiiigAooooAKKKKACiiigAooooAKKKKACiiigAooooAKKKKACiiigAooooAKKKKACiiigANJS0UAJRRiigApKD0rjPiH49sfC/l2FvC+o61c/LbWMIyzE9CfQVM5xgryZvhsNVxNRU6Su2XfiHrB03TILa1kxqF9cJDaoDyzZyfwwDXSqDtGeuOa8m07ZoutQeIPG10dS8U3a7bLTLUb/s6nsq9j6scCvStFn1K5g87UbVLQt92EPuZR/tHpn6ZrOnPmbudeNwqoQiou/n0b8u6XcvminU01seaFFFFACYopaQ0AHWigUtADaKXFJQAUhpaKAErxf9tL/kgepf9ftp/wCjRXtBFeL/ALaX/JA9S/6/bT/0aK2w/wDFj6mdb4GfJnw8/wCQA3/Xd/6UUfDz/kAN/wBd3/pRXtS3Z5S2P0hr80fjv/yWHxV/2Epv/QzX6XV+aPx2/wCSw+Kv+wlN/wChmuDLvjkdmM+FGEJn5yqglAD9MVahknaSABY+FO33+tZvygjaxIwKsQmIPGTKw4556V7p5Is7Pvk3AffOfrmmo7/PwOnNMlMZLEOx+bj3FJEY8vucj5flx3NUBM0kjLGu1eBx70oWbyvMCrtD4/HNVsrhcMc96eGTyD+8bfu+7nikInvGmadjIqq2Og9KN80ghQKny/d96rMw3HDFvc1LH5OY/wB4ScHIz0NAGr4O0G+8T+LNP0Gxi33F3cLHgdh1Y/kDX1D8cdRttI03SvAOlMFtdPhTztvG4gcZ/nXIfskeG7XTLTXPiVqigQWKNBYs/Qv/ABMPcEAf8CrB17U5tY1q71S4YmS4lL89gTwK+Uz/ABV2qSP1Lw4yb22IeMmtI7epUoptFfMH7YOzUF/N5Vqx7ngVNWVrMuZVizwvJpx3EyjmgU3NLmtCB2aktozPcxQJy0jhR+JqHNdT8JtN/tb4h6NabdyicSOP9letVFXaRhiqyo0J1H0Tf3Gt+11eLYad4R8HxN8tna+bIo/vAAA/kTXz+gr0r9prWBrPxj1Zo2yloFtQPQpwa84QV+h4Sn7OhGJ/K+MqutXnUfVj1FSrTFFSqK3OYcgqVRxTVFSKKAPbv2NbkQfFOSI4HnWbrz9RX2gOlfCP7MV59j+Mej5baJmMR/H/APVX3cK8HMlatfyPXwT/AHYUUUV551hRRRQAUUUUAFFFFABRRRQAUUUUAFFFFABRRRQAUUUUAFFFFABRRRQAUUUUAFFFFABRRRQAUUUUAFFFFABRRRQAUUUUAFFFFABRRRQAUUUUAFFFFABQaKR2VRuZgAOSTQAjZwcda8h+E+hyr468Uapr487X4pysRccLER8rLnsen4V6bb63pt5cy29ldJdyRECQQndt+p6frS3WlxSanDqkQ8u7jXYzD+NP7pqKtJuSb6Hbgsf7KlVpxek1a/o729H1PH/g5qdvL8VfFMHiBQNfeciAyHIWME5VCfqK9vFeb+LvBC6h8U9E8R2IFm1qrPezghRJjhV+vJr0P7RE0btCyzFR91GBP0rLDwnFOL7nZnWIoYipTrUnq4q6/la0svJ2uTVX1K4+x6fcXZXd5MbSbfXAzisyw8R2k+rnSLmGeyviu+OKdQPMX1UgkGrfiT/kX9Q/69pP/QTXRUi4rU8fDyhVmlurmP8ADPxYnjTwrFri2ZtBJI6eWW3Y2nHWunNeO/Aa1a8+CEUC6rNpebiUm5iZQyDec8txXP8AxBks/C+nHXfDHjvVLzVYJk3wyyeakoJAOcKBXGsQ40lOS6H0lXJYVswq4ajK1pNJWb9LvofQVFeN/EDxHrWh634R8U/2hNHpF3sjv7cH5MnHPTvWp8UNY1Kbx34U8N6PqE9sbqQzXBhI5jUZwfY1o8THXTa34nHHJarcPeVpKTv25b3T/rqen5pa8+8eaRpM1+8ut+NtS0+FwPLtIbhUAx3ACljXOfB3VrxvG2ueF11yfV9Jt1WS0mlz5ig5yMkCm69pqLW5NPKnVw0q8JfCrtWa0vbR7N6nslBoHSitzyBKSnUhFACV4t+2n/yQPUv+v20/9Givaq8W/bT/AOSB6l/1+2n/AKNFbYf+LH1M6vwM+S/h5/yAG/67v/Sij4ef8gBv+u7/ANKK9qW7PKWx+kNfmj8dv+Sw+Kv+wlN/6Ga/S6vzR+O3/JYfFX/YSm/9DNcGXfHI7cZ8KOVWTA+6OlO83p8vSoQeKK95HjEpk4xt70nm9fl6io80UwJzPuCjYBtpC/BGKgpc0AS7quabDNqN/a6fbRF5ppBGgUZLEms/dXuH7HvhWPWPiDL4gvEH2LRIvPyw48w/d/LFZVqipwcn0NaMHUmorqeq/E9YPA/w20L4dWLJ5iwiS8dBje2PmJHuSD+FeR5rf+I2vt4k8Y3+p7y0JfZBnsg6Vz2a/OcTVdWo5M/p7hvLFluX06NtbXfqx9FNzRWDPdHFsDPpXPXEhknd/U1sX8nl2rnuRgVhA8VUSZDqKbmlqiBa9W/ZotFbxdqGrSfd0+yZ8+5z/hXlAr1/4VyDRfgv438SN8rNE0EZ9wOP/Qq6cHDnrRR85xbifq+U1pLdq33nzt4sv21bxXq2qN1uruSb8zVBRTFyTk1Mor9DSsrH81t3Y5RUq0xRUqigQ9akUU1RUi0DOi+Gmo/2T480bUM/6q7Qn8Tiv0XQ5UMOhr8zrOQwXUUw4Mbqw/A1+jHgTUhrHg3SNUBz9ps45D9SozXj5pH4ZHo4GW6NqiiivJPQCiiigAooooAKKKKACiiigAooooAKKKKACiiigAooooAKKKKACiiigAooooAKKKKACiiigAooooAKKKKACiiigAooooAKKKKACiiigAooooAKKKKACo7iNJomjkXcjAqw9QafWfqGtaZY3MVtdXkSXEx2xxZy7H2FOKbehMpRiveOJ8TaT4Z8Kz28sGhahHBdSn7RNYyPtiwMgsAeearP4j+H6OVfXNUT6+cAP0rufEK6xcaNMNDmitr7IMbTplevII9xXF3OofEiJSs/g/Rr0rwGSTOffBr0aD9pH3nr/it+aPIxMfYz9xaP+7f8mVh4l+H5YR20Osakw6eWkzZ/Miu90s6da6Qt3a2j20Lrv2FDv+hHrXI6ZefE6aaMf2BoWnwgjfudicewBrv4DJ5SGfaJMDdjpn2rHFJRsl+dzfAuUrya/wDJbfm2zkbLR9R1nxlD4l1SL7HbWUbR2NsTl2z1d/T2HtW94tmig8MalNM4SNbZ8se3FaMc0Upby5FfacHbzg1gePPC6+LNJXS59Ru7O1Zw06wEAzL/AHTkdK5K9SU1tsrI9TL6VKnVTnKybu3ueLeFNJ1zUP2edPi0q2mnKag0s9vGcNNEHJIFb/je4uPEfw6n0nw74IvYJAieY8kCRbdvUL1LHj2r2DRNNs9I0u302whWG2t0CRoOwFXK444W0eW/Sx9DVz/mxDqxprSbktX1d9bbnnXjjwvca98H00xbcm/gtkkgQ9RKo4Fc/wDBLRvEWoeJZ/FXiqzltZrezjsbaOUcsABlx6Hj9a9lorR4eLmpX2OSGc1Y4Wph1Fe8279Ve10vWx4pbLfeHfibrl94i8M32sxXpH2C4iiEoUYHygE/LWn8PtP1n/hbGr61faDJpVrdWieSpwQOTwcdD7V6xSEUo4dJp32dy6mdSnCUeRJyiot3eytstlsFFFFdB4gUUUUAJivFv21P+SB6l/1+2n/o0V7VXi37an/JA9S/6/bT/wBGitsP/Fj6mdX4GfJXw8/5ADf9d3/pRR8PP+QA3/Xd/wClFe1LdnlLY/SGvzR+O3/JYvFX/YSm/wDQzX6XV+aXx2/5LF4q/wCwlN/6Ga4Mu+KR24z4UccOlFIKWvfPGDNLSUUALRigUUAB4r638EWR+HP7NcbOdmqeIGMhGMMgYYx+AGfxr5w+FHhqXxd8RNF0GOMutxcqZwP+eSnMh/75zX0b+0TrMV14ottBtH/0XSoVi2g8BsY/kBXg57ifZ0uRdT7XgbKvr+Zxcl7sdX8jzAUtNor4o/osfmjNNozQBQ1qT5UTPXmszNWdWk3Xe3+6MVUrRbEsdmlFMp1MQ4V6r4kb+xv2S0H3X1W7DEeoPH9K8ndsIx9Aa9S/aOb+zfgz4E0QfKWRpGUe2CP516uTQ5sSj898R6/s8tjT/ml+SPnhBUqimKKlUV9wfg49RUiimqKlApAOWnrTVqRaChQOK+3/ANlfWv7W+EtlEzZlsnaBhnoAfl/SviGvpL9ibXdl9rXh2RxiRFuowT6YU4/OuDMIc1G/Y6sJK1S3c+o6KQUteAesFFFFABRRRQAUUUUAFFFFABRRRQAUUUUAFFFFABRRRQAUUUUAFFFFABRRRQAUUUUAFFFFABRRRQAUUUUAFFFFABRRRQAUUUUAFFFFABRRRQAUUUUAIRXNeI/A/h/XNRTUrqCaK/QYW5gneNwPqDXTUVcJypu8XZmdSlCrHlmro41vCeoWIH9m+I9bbAxseeNv1dTTG0fxQo2rrWrMP+ulv/8AGq7Wk/CtViZ9Un8jB4OHRtfM4kaL4idCs2raw64+79ogXP4iMGmwaDqfnK0lpdyMMfvLjVXZfxVNoNdxRih4mXZAsHDuzJ0bTbu1O65uIgB92G3j2Rj39Sfqa1sUYpawbbd2dMYqKshuMUtLSGkUFFFFABRRRQAhpKdSGgBKKKKACvFv21P+SB6l/wBftp/6NWvaa8W/bU/5IHqX/X7af+jVrbD/AMWPqZ1fgZ8lfDz/AJADf9d3/kKKPh5/yAG/67v/ACFFe1LdnlLY/SGvzS+O3/JYfFX/AGEpv/QzX6W1+aXx2/5LD4q/7CU3/oZrgy74pHbjPhRxo6UdKB0pa988YKKSigBaKKME8AZJ6D3oA+kP2MNFjsh4i+IF6kZg022aGBiOQ+3LY+qnFc9rF9LqWrXWoTvvkuJWck98nj9MV6ddW58C/s16HoGFS81UCaYqMEhjv5/4CQK8kr4POcR7XENdEfvXhvlvsMDLESWsnb5L/gj80ZpuaM145+jj80ZpuaRjhSfY0wMG8fddSN/tGoxTXOXLe9KK0Mx2aXNMpRTAlgjM80cA6yOEH48V6P8AtjTCPUPC+kqflt9PV8emQB/SuH8Jw/aPFOkwf372Jf8Ax8V0n7Ykwf4r28A6QaZChHvlq97II3rNn5P4n1fcow9f0PGlFSKKYoqZBX1x+OjlFSKKatSLQMcop4pFp1IYV3fwE8QL4b+Kej30jEQSS+RLjuHGB+pFcJT4ZZIJo54mxJGwdT6EHIqJwU4uLKjLlaZ+mIOeR3pa5T4S+II/E3w/0nVVkDu9uqSnP8a8H+VdXXy0ouLaZ7sXdXCiiikMKKKKACiiigAooooAKKKKACiiigAooooAKKKKACiiigAooooAKKKKACiiigAooooAKKKKACiiigAooooAKKKKACiiigAooooAKKKKACiiigAooooAKKKKACiiigAooooAKKKKAA0lLQaAEooooAKKKKAENJTqQ0AJXi37an/JA9S/6/bT/wBGivaa8W/bU/5IHqX/AF+2n/o0Vth/4sfUzq/Az5K+Hn/IAb/ru/8AIUUfDz/kAN/13f8AkKK9qW55S2P0hr80vjr/AMli8Vf9hKb/ANDNfpbX5pfHX/ksPir/ALCU3/oZrgy74pHbjPhRxo6UtNBp1e+eOFFFFAhMV1Pwl0BvE3xH0PRR92e6Uvx/CvzH+VcvX0H+xPogbxTrXiy4jU22lWbKrHtI3I/QGsMTU9nSlI2w9N1asYLqzrf2j9VjuPGcGj2zYt9Mt1iVR0Bx/ga8vzWh4q1J9W8SahqUhJM87MPpnj9Kza/Nas+ebkf1VlGDWDwVKiuiX39R+aKbRmsz0h9NlP7l/oaSmzf6l/pTQHPg0tNFLmtTMdmlFNzSigLHSfDCLz/iJoEZ5H2+In6BxU37Vcvm/GjU1znyo0T6Yz/jUnwaXzPijoC/9PSn8jWf+0q/mfGrxB/szAH8hX0fD696TPxvxPl+/ox8v1POlFSrTFqVRX1R+UDlqQCmrUi0MaFFLQOlFIYUUUUAfUH7Fnijfb6l4UuJBlD9otwT1B4IH5Zr6UFfnr8J/E0vhHx9petI+2KOUJP7xscN+ma/QaznjurWK4hYNHKgdSO4IzXg5hS5KnN3PVwlTmhbsS0UUVwHWFFFFABRRRQAUUUUAFFFFABRRRQAUUUUAFFFFABRRRQAUUUUAFFFFABRRRQAUUUUAFFFFABRRRQAUUUUAFFFFABRRRQAUUUUAFFFFABRRRQAUUUUAFFFFABRRRQAUUUUAFFFFABRRRQAGkpaKAEooooAKKKKAENeK/tqf8kD1L/r9tP/AEaK9rrxX9tX/kgepf8AX7af+jVrbD/xY+pnV+BnyT8PP+QA3/Xd/wCQoo+Hn/IAb/ru/wDSivalueUtj9Ia/NL46/8AJYvFX/YSm/8AQzX6W1+aXx1/5LD4q/7CU3/oZrgy74mduM+FHGClpKdXvnjsSlopMUCFr6u+D1uPCH7L2oaucxXmtzsBkYJUHC/+O5r5UtommuYoVzmR1QficV9f/HCI+G/h74P8EqpDW1ojS4GMsi7ST+deLnlb2eH5e59Vwbgfrma0oW0Tv92v6HjIzjnrS0Yb0P5UYPoa+EP6YswoowfQ0oVvQ/lTHZhSPyhHsadtb+6fyo2t/dP5U7hys5w8Ej0NFSXcZS6kXB61Hg+hq7kWYuaM0mD6GgA+houKzOz+CZ/4unoWef8ASBWX+0cD/wALo8RZ5/0gYPr8orR+DDMnxR0Ejr9qUfmaq/tKxGP406+MEbpg2P8AgIr6Xh56yPxfxPTWJpen6nnK1KopiipQK+pPywctPApoFPANIYUUuDRg0AJRS4NGDQAlfan7KvjP/hJfh8mmXMm6/wBJIhkz1ZD91v5/lXxZg16L+z34zbwb8Q7WaaRlsLwiC5GeACeG/Dn865MZR9rSdt0dGGqckz7vopI2V0V1OVYAgjuKWvnT2AooooAKKKKACiiigAooooAKKKKACiiigAooooAKKKKACiiigAooooAKKKKACiiigAooooAKKKKACiiigAooooAKKKKACiiigAooooAKKKKACiiigAooooAKKKKACiiigAooooAKKKKACiiigANJS0GgBKKKKACvFf21f+SB6l/1+2n/AKOWvaq8V/bV/wCSBal/1+2n/o5a2w/8WPqZ1fgZ8k/Dz/kAN/13f+lFHw9/5ALf9d3/AKUV7UtzylsfpDX5pfHX/ksPir/sJTf+hmv0tr80fjw234veK29NRmP/AI8a4Mu+NnbjNkcZRXp/iSHwv4EvYvDzeENO8QalFbxSX11qc0+3fIiyBYlhkTChXXrk5zWX/wAJZ4e/6JZ4O/7+X/8A8k16qcmrpHA+VOzZwlFd3/wlnh7/AKJZ4O/7+X//AMk1IfE2ig8/CXwkOM/e1D/5Jobkt1+QRipbfqcArMrBlYgg5BBwQau3msaveOHvNW1C6cDAaa6dyB9STXY/8JPof/RJvCX/AH1qH/yTR/wk+h/9Em8Jf99ah/8AJNQ2nuvy/wAzWCqQd43X3nD/AGy7/wCfu4/7+tR9svP+fu4/7+tXcf8ACT6H/wBEm8Jf99ah/wDJNH/CT6H/ANEm8Jf99ah/8k1No9l+Bp7XEfzP8Th/tl3/AM/dx/39aj7Zd/8AP3cf9/WruP8AhJ9D/wCiTeEv++tQ/wDkmj/hJ9D/AOiTeEv++tQ/+Sado9l+Ae1xH80vxOH+2Xn/AD93H/f1qPtl5/z93H/f1q7j/hJ9D/6JN4S/761D/wCSaP8AhJ9D/wCiTeEv++tQ/wDkmlaPZfgHtcR/NL8ThTc3BOTcTE+7mj7RP/z3l/77Nd1/wk+h/wDRJvCX/fWof/JNH/CT6H/0Sbwl/wB9ah/8k07R7L8A9riP5n+Jwv2i4/57y/8AfZo+0XH/AD3l/wC+zXdf8JPof/RJvCX/AH1qH/yTR/wk+h/9Em8Jf99ah/8AJNFo9l+Ae0r/AMz/ABOIhvbyGVZYby4ikU5V0lZWU+oIORSXd5eXc7XF3eXNzM33pJpWdj9STmu4/wCEn0P/AKJN4S/761D/AOSaP+En0P8A6JN4S/761D/5JpppbL8iJ+0n8Tb+84PzJP8Ano//AH0aPMk/56P/AN9Gu8/4SfQ/+iTeEv8AvrUP/kmj/hJ9D/6JN4S/761D/wCSafP/AFdf5kezl2/BnB+bL/z1k/76NHnS/wDPWT/vo13n/CT6H/0Sbwl/31qH/wAk0f8ACT6H/wBEm8Jf99ah/wDJNHP/AFdf5h7OXb8GcH50v/PWT/vo0edL/wA9ZP8Avo13n/CT6H/0Sbwl/wB9ah/8k0f8JPof/RJvCX/fWof/ACTRz/1df5h7OXb8GcH503/PWT/vo0edL/z1k/76Nd5/wk+h/wDRJvCX/fWof/JNH/CT6H/0Sbwl/wB9ah/8k0c/9XX+Yezl2/BnB+bL/wA9ZP8Avo0ommBBE0gPruNd3/wk+h/9Em8Jf99ah/8AJNH/AAk+h/8ARJvCX/fWof8AyTRz/wBXX+Yezl2/BnLp4n8TooRPE2uKoGABqMwAH/fVL/wlXin/AKGjXf8AwZTf/FV0/wDwk+h/9Em8Jf8AfWof/JNH/CT6H/0Sbwl/31qH/wAk0rrt+Q+Wfn9zOY/4SrxT/wBDRrv/AIMpv/iqP+Eq8U/9DRrv/gym/wDiq6f/AISfQ/8Aok3hL/vrUP8A5Jo/4SfQ/wDok3hL/vrUP/kmi67fkHLPz+5nMf8ACVeKf+ho13/wZTf/ABVH/CVeKf8AoaNd/wDBlN/8VXT/APCT6H/0Sbwl/wB9ah/8k0f8JPof/RJvCX/fWof/ACTRddvyDln5/czmP+Eq8U/9DRrv/gym/wDiqP8AhKvFP/Q0a7/4Mpv/AIqun/4SfQ/+iTeEv++tQ/8Akmj/AISfQ/8Aok3hL/vrUP8A5Jouu35Byz8/uZzH/CVeKf8AoaNd/wDBlN/8VR/wlXin/oaNd/8ABlN/8VXT/wDCT6H/ANEm8Jf99ah/8k0f8JPof/RJvCX/AH1qH/yTRddvyDln5/czmP8AhKvFP/Q0a7/4Mpv/AIqj/hKvFP8A0NGu/wDgym/+Krp/+En0P/ok3hL/AL61D/5Jo/4SfQ/+iTeEv++tQ/8Akmi67fkHLPz+5nMf8JV4p/6GjXf/AAZTf/FUf8JV4p/6GjXf/BlN/wDFV0//AAk+h/8ARJvCX/fWof8AyTR/wk+h/wDRJvCX/fWof/JNF12/IOWfn9zOY/4SrxT/ANDRrv8A4Mpv/iqP+Eq8U/8AQ0a7/wCDKb/4qun/AOEn0P8A6JN4S/761D/5Jo/4SfQ/+iTeEv8AvrUP/kmi67fkHLPz+5nMf8JV4p/6GjXf/BlN/wDFUf8ACVeKf+ho13/wZTf/ABVdP/wk+h/9Em8Jf99ah/8AJNH/AAk+h/8ARJvCX/fWof8AyTRddvyDln5/czmP+Eq8U/8AQ0a7/wCDKb/4qj/hKvFP/Q0a7/4Mpv8A4qun/wCEn0P/AKJN4S/761D/AOSaP+En0P8A6JN4S/761D/5Jouu35Byz8/uZzH/AAlXin/oaNd/8GU3/wAVR/wlXin/AKGjXf8AwZTf/FV0/wDwk+h/9Em8Jf8AfWof/JNH/CT6H/0Sbwl/31qH/wAk0XXb8g5Z+f4nMf8ACVeKf+ho13/wZTf/ABVH/CVeKf8AoaNd/wDBlN/8VXT/APCT6H/0Sbwl/wB9ah/8k0f8JPof/RJvCX/fWof/ACTRddvyDln5/czmP+Eq8U/9DRrv/gym/wDiqP8AhKvFP/Q0a7/4Mpv/AIqun/4SfQ/+iTeEv++tQ/8Akmj/AISfQ/8Aok3hL/vrUP8A5Jouu35Byz8/uZzH/CVeKf8AoaNd/wDBlN/8VR/wlXin/oaNd/8ABlN/8VXT/wDCT6H/ANEm8Jf99ah/8k0f8JPof/RJvCX/AH1qH/yTRddvyDln5/czmP8AhKvFP/Q0a7/4Mpv/AIqj/hKvFP8A0NGu/wDgym/+Krp/+En0P/ok3hL/AL61D/5Jo/4SfQ/+iTeEv++tQ/8Akmi67fkHLPz+5nMf8JV4p/6GjXf/AAZTf/FUf8JV4p/6GjXf/BlN/wDFV0//AAk+h/8ARJvCX/fWof8AyTR/wk+h/wDRJvCX/fWof/JNF12/IOWfn9zOY/4SrxT/ANDRrv8A4Mpv/iqP+Eq8U/8AQ0a7/wCDKb/4qun/AOEn0P8A6JN4S/761D/5Jo/4SfQ/+iTeEv8AvrUP/kmi67fkHLPz+5nMf8JV4p/6GjXf/BlN/wDFUf8ACVeKf+ho13/wZTf/ABVdP/wk+h/9Em8Jf99ah/8AJNH/AAk+h/8ARJvCX/fWof8AyTRddvyDln5/czmP+Eq8U/8AQ0a7/wCDKb/4qj/hKvFP/Q0a7/4Mpv8A4qun/wCEn0P/AKJN4S/761D/AOSaP+En0P8A6JN4S/761D/5Jouu35Byz8/xOY/4SrxT/wBDRrv/AIMpv/iqP+Eq8U/9DRrv/gym/wDiq6f/AISfQ/8Aok3hL/vrUP8A5JpR4m0QkD/hU3hLP+9qH/yTRddvyDln5/czl/8AhKvFP/Q0a7/4Mpv/AIqj/hKvFP8A0NGu/wDgym/+KrpW8V+H1Yq3wr8HqQcEGS/yD/4E1IfEejiD7QfhH4VEP/PT/iY7Pz+0YquR/wAv5Ec/n+Zy3/CVeKf+ho13/wAGU3/xVH/CVeKf+ho13/wZTf8AxVdz4UXwr461uDws3gzS9BvdQzFY3mlzXHyTYyvmLNJIGTg9MH3rzGFDLKkY4LMF/XFLRXurDXNK3K73NX/hKvFP/Q0a7/4Mpv8A4qj/AISrxT/0NGu/+DKb/wCKroYvCOmLGomuLgyY+bawAz7cVLN4M02GVopnvY5F6qxAI/DFeV/bOE8/uPtVwDnTS0j/AOBI5n/hKvFP/Q0a7/4Mpv8A4qj/AISrxT/0NGu/+DKb/wCKqvr2njTdSe1WTeuAynvg1L4a0tNVvWilkKRou5tvU/Su916So+2+zufNQyzFzxv1FL95fltfqt9R/wDwlXin/oaNd/8ABlN/8VR/wlXin/oaNd/8GU3/AMVXR/8ACI6R/wA/F3/32v8AhUsfgmwkQvGNRdB1ZRkD8Qtef/bOE8/uPpnwBnS6R/8AAjl/+Eq8U/8AQ0a7/wCDKb/4qj/hKvFP/Q0a7/4Mpv8A4quo/wCEIsfL83bqXl4zv2/L+e3FOHgW1KhhDqpB6Hy+D/47R/bOE8/uF/qFnP8Ad/8AAjlf+Eq8U/8AQ0a7/wCDKb/4qj/hKvFP/Q0a7/4Mpv8A4qum/wCEM07az5v9qnDNxgH0J28VzPijSY9Kuo1hlZ45VJXd1GPWt8PmWGxE+SG/oefmnCeZ5Zh3iK6XKrXs72uH/CVeKf8AoaNd/wDBlN/8VR/wlXin/oaNd/8ABlN/8VVTRLH+0dSitS+wNkk+w5NdjH4M06QHy2v5NoyxTBx9cLxVYrH4fDSUZ7+hllHDOY5tSdbDpcqdrt21/pnM/wDCVeKf+ho13/wZTf8AxVH/AAlXin/oaNd/8GU3/wAVXUp4HsnxsTU2yMjaucj1+7Q/geyT76akvIHzLjn0+7XP/bOE8/uPV/1Bzn+7/wCBHLf8JT4p/wCho13/AMGM3/xVH/CVeKf+ho13/wAGU3/xVdV/wgtrg/udV46/u/8A7GoP+ER0jOPPu/8Avtf8KX9s4Tz+4FwDnL25f/AjnP8AhKvFP/Q0a7/4Mpv/AIqoL7Xtdv7Y21/rmq3cBIJinvJJEJHQ7WJFbHiLw3aWOnPd2k8p8vG5ZCDkE44wK5eu/DYiliYc9PY+czbKcXlVf2GKVm1fR3Vv6R6B8Pf+QA3/AF3f+lFHw8/5ADf9d3/pRVy3PNWx+kNfmf8AHv8A5K34t/7CE/8A6Ea/TCvzR+PC7vi/4rX11GYf+PGuDLvjZ24zZGp8eP8Akqmqf9e9l/6Rw16v8IdJ+Ft3+zg918RBaW7DVLoW9yhC3WRtwEI5b/dOR7V5XrWqeC/G08Otax4huvDusG3jivUbTnu4pmjQIrpsIK/Kqgg55BqkdG+H5UKfie5VckD/AIR25wM9f4q9KVpU4wu01boziimpuVk7mHKmnjxN5ekPNcWH2oLbtcqA7x7uC46ZI6ivR5TJ5hDZyDjHYew9q5P+xPh7j/kprf8AhOXH/wAVVprfwc2M/F284AA/4kN1wB0H3683NMD9dcXGVrd0z7LhDieGQKqqlLm57appNWvp+Jv/ADe9Hze9c/8AZfBv/RXLz/wRXX/xdH2Xwb/0Vy8/8EV1/wDF15P9gz/nX3P/ACPtP+In4f8A6B5f+BROg+b3o+b3rn/svg3/AKK5ef8Aghuv/i6Psvg3/orl5/4Irr/4uj+wZ/zr7n/kH/ET8P8A9A8v/AonQfN70fN71z/2Xwb/ANFcvP8AwQ3X/wAXR9l8G/8ARXLz/wAEV1/8XR/YM/519z/yD/iJ+H/6B5f+BI6D5vej5veuf+y+Df8Aorl5/wCCG6/+Lo+y+Df+iuXn/giuv/i6P7Bn/Ovuf+Qf8RPw/wD0Dy/8CR0Hze9Hze9c/wDZfBv/AEVy8/8ABDdf/F0fZfBv/RXLz/wRXX/xdH9gz/nX3P8AyD/iJ+H/AOgeX/gSOg+b3o+b3rn/ALL4N/6K5ef+CG6/+Lo+y+Df+iuXn/ghuv8A4uj+wZ/zr7n/AJB/xE/D/wDQPL/wJHQfN70fN71z/wBl8G/9FcvP/BFdf/F0fZfBv/RXLz/wQ3X/AMXR/YM/519z/wAg/wCIn4f/AKB5f+BROg+b3o+b3rn/ALL4N/6K5ef+CK6/+Lo+y+Df+iuXn/giuv8A4uj+wZ/zr7n/AJB/xE/D/wDQPL/wKJ0Hze9Hze9c/wDZfBv/AEVy8/8ABDdf/F0fZfBv/RXLz/wRXX/xdH9gz/nX3P8AyD/iJ+H/AOgeX/gSOg+b3o+b3rn/ALL4N/6K5ef+CG6/+Lo+y+Df+iuXn/giuv8A4uj+wZ/zr7n/AJB/xE/D/wDQPL/wJHQfN70fN71z/wBl8G/9FcvP/BDdf/F0fZfBv/RXLz/wRXX/AMXR/YM/519z/wAg/wCIn4f/AKB5f+BI6D5vej5veuf+y+Df+iuXn/giuv8A4uj7L4N/6K5ef+CG6/8Ai6P7Bn/Ovuf+Qf8AET8P/wBA8v8AwKJ0Hze9Hze9c/8AZfBv/RXLz/wRXX/xdH2Xwb/0Vy8/8EN1/wDF0f2DP+dfc/8AIP8AiJ+H/wCgeX/gSOg+b3o+b3rn/svg3/orl5/4Irr/AOLo+y+Df+iuXn/ghuv/AIuj+wZ/zr7n/kH/ABE/D/8AQPL/AMCR0Hze9Hze9c/9l8G/9FcvP/BFdf8AxdH2Xwb/ANFcvP8AwRXX/wAXR/YM/wCdfc/8g/4ifh/+geX/AIFE6D5vej5veuf+y+Df+iuXn/ghuv8A4uj7L4N/6K5ef+CK6/8Ai6P7Bn/Ovuf+Qf8AET8P/wBA8v8AwJHQfN70fN71z/2Xwb/0Vy8/8EN1/wDF0fZfBv8A0Vy8/wDBFdf/ABdH9gz/AJ19z/yD/iJ+H/6B5f8AgSOg+b3o+b3rn/svg3/orl5/4Ibr/wCLo+y+Df8Aorl5/wCCG6/+Lo/sGf8AOvuf+Qf8RPw//QPL/wACR0Hze9Hze9c/9l8G/wDRXLz/AMEV1/8AF0fZfBv/AEVy8/8ABDdf/F0f2DP+dfc/8g/4ifh/+geX/gUToPm96Pm965/7L4N/6K5ef+CK6/8Ai6Psvg3/AKK5ef8Aghuv/i6P7Bn/ADr7n/kH/ET8P/0Dy/8AAonQfN70fN71z/2Xwb/0Vy8/8EV1/wDF0fZfBv8A0Vy8/wDBDdf/ABdH9gz/AJ19z/yD/iJ+H/6B5f8AgSOg+b3o+b3rn/svg3/orl5/4Irr/wCLo+y+Df8Aorl5/wCCG6/+Lo/sGf8AOvuf+Qf8RPw//QPL/wACR0Hze9Hze9c/9l8G/wDRXLz/AMEN1/8AF0fZfBv/AEVy8/8ABFdf/F0f2DP+dfc/8g/4ifh/+geX/gSOg+b3o+b3rn/svg3/AKK5ef8Aghuv/i6Psvg3/orl5/4Irr/4uj+wZ/zr7n/kH/ET8P8A9A8v/AkdB83vR83vXP8A2Xwb/wBFcvP/AARXX/xdH2Xwb/0Vy8/8EN1/8XR/YM/519z/AMg/4ifh/wDoHl/4EjoPm96Pm965/wCy+Df+iuXn/giuv/i6Psvg3/orl5/4Ibr/AOLo/sGf86+5/wCQf8RPw/8A0Dy/8CR0Hze9Hze9c/8AZfBv/RXLz/wRXX/xdH2Xwb/0Vy8/8EN1/wDF0f2DP+dfc/8AIP8AiJ+H/wCgeX/gUToPm96Pm965/wCy+Df+iuXn/giuv/i6Psvg3/orl5/4Irr/AOLo/sGf86+5/wCQf8RPw/8A0Dy/8CidB83vR83vXP8A2Xwb/wBFcvP/AAQ3X/xdH2Xwb/0Vy8/8EN1/8XR/YM/519z/AMg/4ifh/wDoHl/4EjoPm96Pm965/wCy+Df+iuXn/ghuv/i6Psvg3/orl5/4Irr/AOLo/sGf86+5/wCQf8RPw/8A0Dy/8CR0Hze9Hze9c/8AZfBv/RXLz/wQ3X/xdH2Xwb/0Vy8/8EV1/wDF0f2DP+dfc/8AIP8AiJ+H/wCgeX/gSOg+b3pQWByCwNc99l8G/wDRXLz/AMEV1/8AF0otvBwII+Lt4CP+oFdf/F0f2DP+dfc/8g/4ifh/+geX/gUR1smit8UrIeJbe4k09mjaSK2QF5m25VSO+5sA9+a3tM8V+Orz4kQ6MljM9hJfCAaJPaKLdYC2NhTG1fl6t175zzXMPpPgJ5zcN8UpGmLby58O3O4t1znd1rpLjxNY3GnNp83xy1N4HTy3zoV1udMY2lt2SuOxOK+jpwVOnGG9lbVP79j8kx2IeKxVTEKPLzScrJrq72IPh3b6daftK6RbaQ4ewj1krAR0xsbI/A5H4V5PZ8XUX/XQfzr0nw9qXgfwTqieI9N8S3XiLVrQM9hAmmSWsaTYwHkLk7lGTwMV5pC2yRW9DmtZe9e3a35nNTfJJN97/kfR/wAFPFHw+0S7uj44sWuTJIn2Z/sxlSPkZLeg+tQfGzVNIuvHHiCbT7i3mMt3G0bochk8tMbT6V4ums5UblQnufMApRq6AYCIB6CUV8n9RxKhyez/ACP19Z9lP114z609VtaVunl5aoqeL336wW/6ZrU/gqTy724PrEP51lancG6uTKcZxjjpin6Rd/ZJmYY+YYIJxkfWvcnh5vAextrZHw1DNaEeIfrzfuc7d/J3/wAz2+PXPDI+E8mm28aW3iD7YGuWltxK1zHxt8t/+WYHOR1966/4a/EnQ/BvwnZJ3F9qp1VmXTI50SSaIqQS29WzH0zjnpzXzv8A2wv91P8Av6KP7YX+6n/f0V4kMHiou6h0t0Pt8VnGS4mlKlPEu0pc20vuWm3bsfXM3xQ8G3fhJdMOr6XZ3M+hys8LyKba3mYjbCy4yH5+U57dKzfGnxQ0ay03QToevaZePZJZm4jg1NTJlNu9PI25bgcnNfLP9sL/AHU/7+ij+2V/up/39Fb+yxVrez7dex5ca2SRmmsVeN7tOMtb/wDAtr8/T6E+NHizwn/wjv8AYng7VrW/XU9RfUb8wPk252qFiOO2d3FfPPjeTzJrU+iN/Onf2wv91P8Av6KytYvPtcinj5eAAc/rV4DBVoYpVJRsv+BZGec5xl/9izwVCt7Sbad7NX1Tu7+SsS+FG2a3E3+y38q+h/gJ4z0HwnbeJrrW7q1QzW8SQW8x5uTlsoo7nkV82adOba6WYYyOmelbf9sL/dT/AL+itsxw1aeIVSEbq1vz/wAzm4dzTL4ZTUwOKq8jlK+z293t6H2VaePfhtpd4sGmeLdI+y2ukm2iL3Xl7X3LhC5BwcA81h+CPH/hW31DVrzxP4m0a4tr27gNnZLdi88p1Cjzt+0fKpHPHavlL+2F/up/39FH9sL/AHU/7+iuVUcSnf2b+9d7/wBf5nQqmUe8njb3Su+SV9073+Xb/I+ltP8AiUbDwh4ztJfHVhd35nI0mWPYfOBJJMfy89QOfSuA8P674bh+HGtafrMaXWpTTo1gkduFlhf5suZepX1U8dK8n/thf7qf9/RR/bC/3U/7+iub6jiua/J0t0PWoZtklGMlHEWcpRk7RktrabbN3++xq+JZt2h3C56hf5iuHrZ1PU/PtWhG0BuuGDE1jV7uU4edCi4zVnc+O4yzTD5ljo1cPLmSilfzu319T0D4ef8AIAb/AK7v/Sij4e/8gBv+u7/0orulufKI/SGvkL9pT4BeJb7xfeeKPCVmdQt71vNmgj5lWQ9eO/OaKK8WhVlTleJ6lWmpx1PGv+FL/FT/AKEfV/8Avw1H/Clvip/0JGr/APfhqKK9D63Psjj9hEP+FL/FT/oR9X/78NR/wpb4qf8AQj6v/wB+Gooo+tz7IPYRD/hS/wAVP+hH1f8A78NR/wAKX+Kn/Qj6v/34aiij63Psg9hEP+FL/FT/AKEfV/8Avw1H/Cl/ip/0I+r/APfhqKKPrc+yD2EQ/wCFLfFT/oSNX/78NR/wpf4qf9CPq/8A34aiij63Psg9hEP+FLfFT/oSNX/78NR/wpf4qf8AQj6v/wB+Gooo+tz7IPYRD/hS/wAVP+hH1f8A78NR/wAKX+Kn/Qj6v/34aiij63Psg9hEP+FL/FT/AKEfV/8Avw1H/Clvip/0I+r/APfhqKKPrc+yD2EQ/wCFL/FT/oR9X/78NR/wpb4qf9CRq/8A34aiij63Psg9hEP+FL/FT/oR9X/78NR/wpf4qf8AQj6v/wB+Gooo+tz7IPYRD/hS3xU/6EfV/wDvw1H/AApf4qf9CPq//fhqKKPrc+yD2EQ/4Uv8VP8AoR9X/wC/DUf8KX+Kn/Qj6v8A9+Gooo+tz7IPYRD/AIUt8VP+hI1f/vw1H/Clvip/0I+r/wDfhqKKPrc+yD2EQ/4Ut8VP+hH1f/vw1H/Clvip/wBCPq//AH4aiij63Psg9hEP+FL/ABU/6EfV/wDvw1H/AApf4qf9CPq//fhqKKPrc+yD2EQ/4Uv8VP8AoR9X/wC/DUf8KW+Kn/Qj6v8A9+Gooo+tz7IPYRD/AIUv8VP+hH1f/vw1H/Clvip/0I+r/wDfhqKKPrc+yD2EQ/4Ut8VP+hI1f/vw1H/Cl/ip/wBCPq//AH4aiij63Psg9hEP+FLfFT/oR9X/AO/DUf8ACl/ip/0I+r/9+Gooo+tz7IPYRD/hS/xU/wChH1f/AL8NR/wpf4qf9CPq/wD34aiij63Psg9hEP8AhS/xU/6EfV/+/DUf8KW+Kn/Qkav/AN+Gooo+tz7IPYRD/hS/xU/6EfV/+/DUf8KW+Kn/AEJGr/8AfhqKKPrc+yD2EQ/4Uv8AFT/oR9X/AO/DUf8ACl/ip/0I+r/9+Gooo+tz7IPYRD/hS/xU/wChH1f/AL8NR/wpf4qf9CPq/wD34aiij63Psg9hEP8AhS3xU/6EfV/+/DUf8KX+Kn/Qj6v/AN+Gooo+tz7IPYRD/hS3xU/6EjV/+/DUf8KX+Kn/AEI+r/8AfhqKKPrc+yD2EQ/4Uv8AFT/oR9X/AO/DUf8ACl/ip/0I+r/9+Gooo+tz7IPYRD/hS/xU/wChH1f/AL8NR/wpb4qf9CRq/wD34aiij63Psg9hEP8AhS/xU/6EfV/+/DUf8KW+Kn/Qkav/AN+Gooo+tz7IPYRD/hS3xU/6EfV/+/DUf8KW+Kn/AEI+r/8AfhqKKPrc+yD2EQ/4Ut8VP+hH1f8A78NR/wAKX+Kn/Qj6v/34aiij63Psg9hEP+FL/FT/AKEfV/8Avw1H/Cl/ip/0I+r/APfhqKKPrc+yD2EQ/wCFLfFT/oR9X/78NR/wpf4qf9CPq/8A34aiij63Psg9hEP+FLfFT/oR9X/78NR/wpb4qf8AQkav/wB+Gooo+tz7IPYRD/hS/wAVP+hH1f8A78NR/wAKW+Kn/Qkav/34aiij63Psg9hEP+FL/FT/AKEfV/8Avw1H/Cl/ip/0I+r/APfhqKKPrc+yD2EQ/wCFL/FT/oR9X/78NR/wpf4qf9CPq/8A34aiij63Psg9hEP+FLfFT/oSNX/78NR/wpf4qf8AQj6v/wB+Gooo+tz7IPYRD/hS3xU/6EjV/wDvw1H/AApf4qf9CPq//fhqKKPrc+yD2EQ/4Uv8VP8AoR9X/wC/DUf8KX+Kn/Qj6v8A9+Gooo+tz7IPYRD/AIUv8VP+hH1f/vw1H/Clvip/0JGr/wDfhqKKPrc+yD2EQ/4Uv8VP+hH1f/vw1H/Clvip/wBCRq//AH4aiij63Psg9hEP+FL/ABU/6EfV/wDvw1H/AApf4qf9CPq//fhqKKPrc+yD2EQ/4Uv8VP8AoR9X/wC/DUf8KX+Kn/Qj6v8A9+Gooo+tz7IPYRD/AIUt8VP+hI1f/vw1TWXwP+KdzdJAfB2pwhzjfJCQq+5NFFDxc+yGqET6j+FH7Pel6P4Nt7XxMxk1NnaSXyXBVc44z3PHaiiivPlXqN3udaowStY//9k="/>
          <p:cNvSpPr>
            <a:spLocks noChangeAspect="1" noChangeArrowheads="1"/>
          </p:cNvSpPr>
          <p:nvPr/>
        </p:nvSpPr>
        <p:spPr bwMode="auto">
          <a:xfrm>
            <a:off x="1348383" y="1504659"/>
            <a:ext cx="171450" cy="17145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51435" tIns="25718" rIns="51435" bIns="25718" numCol="1" anchor="t" anchorCtr="0" compatLnSpc="1">
            <a:prstTxWarp prst="textNoShape">
              <a:avLst/>
            </a:prstTxWarp>
          </a:bodyPr>
          <a:lstStyle/>
          <a:p>
            <a:endParaRPr lang="en-IN" sz="1013"/>
          </a:p>
        </p:txBody>
      </p:sp>
      <p:sp>
        <p:nvSpPr>
          <p:cNvPr id="6" name="AutoShape 6" descr="data:image/jpg;base64,%20/9j/4AAQSkZJRgABAQEAYABgAAD/2wBDAAUDBAQEAwUEBAQFBQUGBwwIBwcHBw8LCwkMEQ8SEhEPERETFhwXExQaFRERGCEYGh0dHx8fExciJCIeJBweHx7/2wBDAQUFBQcGBw4ICA4eFBEUHh4eHh4eHh4eHh4eHh4eHh4eHh4eHh4eHh4eHh4eHh4eHh4eHh4eHh4eHh4eHh4eHh7/wAARCAI4AuQDASIAAhEBAxEB/8QAHwAAAQUBAQEBAQEAAAAAAAAAAAECAwQFBgcICQoL/8QAtRAAAgEDAwIEAwUFBAQAAAF9AQIDAAQRBRIhMUEGE1FhByJxFDKBkaEII0KxwRVS0fAkM2JyggkKFhcYGRolJicoKSo0NTY3ODk6Q0RFRkdISUpTVFVWV1hZWmNkZWZnaGlqc3R1dnd4eXqDhIWGh4iJipKTlJWWl5iZmqKjpKWmp6ipqrKztLW2t7i5usLDxMXGx8jJytLT1NXW19jZ2uHi4+Tl5ufo6erx8vP09fb3+Pn6/8QAHwEAAwEBAQEBAQEBAQAAAAAAAAECAwQFBgcICQoL/8QAtREAAgECBAQDBAcFBAQAAQJ3AAECAxEEBSExBhJBUQdhcRMiMoEIFEKRobHBCSMzUvAVYnLRChYkNOEl8RcYGRomJygpKjU2Nzg5OkNERUZHSElKU1RVVldYWVpjZGVmZ2hpanN0dXZ3eHl6goOEhYaHiImKkpOUlZaXmJmaoqOkpaanqKmqsrO0tba3uLm6wsPExcbHyMnK0tPU1dbX2Nna4uPk5ebn6Onq8vP09fb3+Pn6/9oADAMBAAIRAxEAPwD7Lr4S/ao+LPiXVvH+peG7HULiy0vT5Tb+TG20OynBY+vOa+7a/M348/8AJZPFX/YSm/8AQjXoZdBSqNtHHjZNQVjm7bU9cubiO3g1C9kllYKiCU5YnoBXRweF/iXN4pfwvDYa0+sxxec9mC3mBP7xHpyKzvhfFocvjrTG8Raz/Y2nxSiV7ryWlwy8quFBPJ4z2r6Qk+NHws03xV4r8YW99qd/qGpeRZW0NtbvFKII87pFdgAoY44JB46V6dapKEkoxvvf8LfrfyR59KLk3d2WnX1v9yS+bPne40bx/b6ZqOpzQaulpptx9mvZSzYgl3bdrehzxV+18G/FS61SHS7fStdkvZrVbtIRu3GFuj49Dg17svxX+Et5471ea71aVPDniexguNShexmJtr2JkIBAU7sgHJXIzS6d8dvh7peoeIfFUlxqN9qd7cxWtlZ2sDRvDZQhQo3sAuCwZsZz83SsfbVf5Nbfjtb79f8ADqbeyh0l1/4P5aP+96nzRE/iqXW10WObUjqLTeSLbe2/f/dx611N78P/AIwWV5aWl1oPiKKW8cxwAo+HYAnbnpnAJx7V0fj3xR4Bn/aG0nxx4d1R20me5ivNQ3WsqtbyjO/5Svzdvu5716VN+0d4fPxbtbezjtbLwiL97q71RYZnluMxuATGV3L8zDoKpVarUbQ1ad/l/n079B+zpqclzaK1vnf/AIF+x4Xq3gr4saVfWVjf6H4jiuL59lsnlyHzW7gY745+lN8W+D/il4VktU13TNbtTdsEgOWYSOeigjjd7da+h9F+Pnw3jOj3DTLpSW9/e/aLO2s5WCpKzhLhTt6sGDEdeTxWH4f+KXw8+Hfh200e38Qz+MpJPEA1OSQWsiC1iJH3fMAyw9BSjVq3Scfw31/DTW+33MHTp62l/Xf79Lb/ACav5Fqfw3+MOm6OmrX2ja3b2rsqgu5DAscDK9Rz6iqPijwb8VPDGltqmvaTr9jYqQHnkD7EJ6ZPbmvbdX8afBxYdX1tvEsGsazfakt1ZXclhcC6hTzFZomymAqj7vrzWt4o+L/wj8WHXNLutYGj2c+rWly91Hp87nU4o9jMHATK427eQMgUKrU093rrpsvd/wA392xPJBTab0tp5v3v8l9+rPnPV/DvxH0ldLbUrLWrYaswWx8wsPPJAIC+vUVZvPB3xStNetNBudL12LUr1C9tbtu3SKMZI+mR+de/eIvjX8J/F9nLZ3t3qelHTNUgvtOluLd5Vk8vA2xhASikKODjrWxrH7QHwwmvLjWo9TefWLJ5INLlNlMP3EjIWPK8Y2d+alV6t0uT/hrK34vX0KdKmr+/svx1v6qy09T5t1LwP8WNO0281G90fX4bWzybmQh8RgdSaLXwR8WLqzsbyDSNeeC/x9lcbsS56Yr6Z1f4/wDwsuHbT21p7vTNRvJY9RVrGcYtmicbsFOfmK8darW3x8+GJl06H+2pLay03UVW2jFjOdtqkaKp4T1B461n9ZxHKn7PV26Puk/uvf0THOlTj9rv+F7fl+K7o+Z7rwp8TrbTotRn07XEtJbgW6SndtMh6Ln1q7o3w/8Ai7q+q3WmWGja7Jc2jbLjcWVY29Cx4B9q960r47/DmCy0nQr3UGutKuJrk6ifscubclkMTj5cno33cmjxN8WvhX41V9HuvEP2C0ttYa9KXFlN9m1WIhsrJtXcMZB+YD5gKqFes4xbhv5PTb/g6enmEqME3aX9e9/kv6aPl/xIPFfh3W7nRdauL+zv7Zgs0LynKkgEfoQaXw3H4u8SatHpOhyalf30gJSGGRixA68V0nxT1bwDd/F+51LQLA33hXMWLeDfbeYAihgCwDLyD2rV+CHjDwb4Y+OUPiSWGfQfDyRyKkcjSXTRZAwCVBZuh7V1Qk3TUnHWxjVgozaT2t+P+XU5XxjofxB8Hm3Hia31fSzc58nz2Zd+OuPzFc9/bWrf9BS7/wC/pr6c074kfC2x+If9tnXtCj0mS2nW9tLHQ7ndeszLtD74wN3U7vqO9XIvin8ODrXiK40XxZYaXf3kEC6Lfz6LKyWESqoeArs9QxyMg565rGNefKrw1tf/AIH6+nnZPaVGHNaM/wCu/wDX5bfK/wDbWr/9BS7/AO/ppV1jWGYKupXjMxAAEpyT6V9Un4s/C5PhtJpn2zTdQuRBJHfW1xaXEf22Vzw6hYypz2LEY9q7D4h+OvBngcvba5qFmY5dIgeDRY9MLSNMTlZPM27cYB6nilLFSi7OH/B320/q/QUcPzR5lL/gapa6+f4aXPlGz8J/Eq5vLizNtqdtc29ib+SK7m8hhAP4wHIz9BXKHWtXzj+1Lv8A7/GvrHW/jP4B1HVLnU77xRBcWF54ae1jsv7Pn8+O6IwQzbMAHkZzjnPSqt/8VvhVJ4JuLIanayaM+iLaQ6AulOJkvADuk8zbtwcjnPUVUa1S+sP6u/8AJf5oao05JWl/Vl0+bv6dT5X/ALa1b/oKXf8A39Nbtjpfjy+0Aa9aR6tNpjTrbi5VmKGQttC59cnFe/8Aj74yfD3W9E8X+Hre8s30q40a3XSVGlyK73nzeYC2zIx8nJwOuDXNfCP4qeDfCvwQi8P6qlpqGqjWEnNjd2kkkYj80EyBgpXco+YDOcimq02vg6r7m7P7l8luyHSilF8+9/lZX/F6fejxnxEPFnh3VpdJ1ubUbG+hx5kMsjBlyMjj6EVnf21q3/QUu/8Av6a+vdL+MPwlj8Y+ItfbxMxW9v4H2zWdwqyQCKNGwqxktyrfKwH5VUsvjV8K9Fk0mz0O9sodP/tGX7cDpEpK2rAfdymeTngZNRHEVNE6ev8Aw3l5/gyqlKnF+7PT/gHzN4Os/GHi7XY9E0G6ubm+kVnWNroRghRk8sQOgrqZfhj8W4hAZIpF8+B7iP8A4mUfMaZ3H73seK990H4x/CXTYbP+yfEFro+l2xuUuLAaPKZJ5HB2Sqyp8o6/nzWefjN8MJEs1m1xn8rR7q2O6wnO2Vy+0fc75HPSsK+KxCf7un07PfX/AIBVOjTv70/6ul/mfKUmsaxHI0bandhlYqR5x6im/wBtat/0FLv/AL+mvq7/AIXZ8Mpb1dEubqym8Ny6GIrhDpMm+S7y3yE7M4xt56c9a7L4tLZt8JfGGpGOO10s6VDFp1rPpv2c2zZG5VdgN+7g/LnGK1li3Be9D+r27f0h0cNGrUUFPe34pP8AC+vmmj4g/tnV/wDoKXn/AH9NdT4J8K/EzxpBNceGbHWNQgh4kmRmEYP90MeCfbrWLY33haPwndWd34fup9ddgbfUFvWWONc8gxdDxxXsngDxp4H1T4M6L4M1rxTP4Uv9G1IXjSrbSSLdIG3ZBjB+bsAfSuuo3Fe6u347vu7djlgr2176em3lr0/E8V1a58TaTqM2napPqdleQNtlgnZkdD6EHkVV/trVv+gpd/8Af019XSfHD4V+IvFWq/8ACRFotLsJ7e60id7F3e6ljWQNuCqSoO5fvY6VB4b+NHw4ufAd818mn2mqTy3U19YXVvNtuVctsUGNGVvvAAEjHXtXP7eoo39nrZfj/WvY39lBySUtPlp+Ppb/AIB8sf21q3/QUu/+/prb8J6f4y8UyXkeiXVxcNZQGefddhNqDqfmIz9BXums/Hnw/puteDLXwwLBvD8UMS63AdPYMnz/ADKGZcsFXHTOa2E+Lnwj0y6l0HSLwDQIdJmWOc2Eoae4kbJQjZkYA6kY560qterGm5Rp62lb5J7+vTuL2MU1ef8ALf0bs+vTr236Hyx/bWr/APQUu/8Av6aP7a1b/oKXf/f019T+I/jF8MYfh9aReH49OcW8VuIdMkgnSaGRWXdt+TyxwG+bdz+Nap+L3wJuZ/stxNGlnfPFqF240ybMdyjA+XgJkj5RyOPeqdeSb/du1/6/C/4LqTGlF29/f8P6f6vofIf9tav/ANBS8/7+ml/tnV/+gpd/9/TWh8RNeXxP451jX44UhjvbppERBgBRwuB24ArArph70U2rPsZTXLJxTvYv/wBs6v8A9BS8/wC/po/tnV/+gpef9/TVCiqsibsv/wBs6v8A9BS8/wC/po/tnV/+gpd/9/TVCiiyC7L/APbOr/8AQUu/+/po/tnV/wDoKXn/AH9NUKKLILsv/wBtav8A9BS8/wC/po/tnV/+gpef9/TVCiiyC7L/APbOr/8AQUu/+/po/tnV/wDoKXn/AH9NUKKLILsv/wBs6v8A9BS8/wC/po/tnV/+gpd/9/TVCiiyC7L/APbOr/8AQUu/+/po/trV/wDoKXn/AH9NUKKLILsv/wBs6v8A9BS8/wC/po/tnV/+gpef9/TVCiiyC7L/APbOr/8AQUvP+/po/tnV/wDoKXn/AH9NUKKLILsv/wBtav8A9BS8/wC/po/tnV/+gpef9/TVCiiyC7L/APbOr/8AQUu/+/po/tnV/wDoKXn/AH9NUKKLILsv/wBtav8A9BS8/wC/po/tnV/+gpef9/TVCiiyC7L/APbOr/8AQUvP+/po/tnV/wDoKXn/AH9NUKKLILsv/wBs6v8A9BS8/wC/po/trV/+gpef9/TVCiiyC7L/APbOr/8AQUu/+/po/tnV/wDoKXf/AH9NUKKLILsv/wBs6v8A9BS8/wC/po/tnV/+gpef9/TVCiiyC7L/APbOr/8AQUu/+/po/tnV/wDoKXn/AH9NUKKLILsv/wBtav8A9BS8/wC/po/tnV/+gpef9/TVCiiyC7L/APbOr/8AQUu/+/po/tnV/wDoKXf/AH9NUKKLILsv/wBs6v8A9BS8/wC/po/trV/+gpef9/TVCiiyC7L/APbOr/8AQUvP+/po/tnV/wDoKXf/AH9NUKKLILsv/wBs6v8A9BS8/wC/po/tnV/+gpef9/TVCiiyC7L/APbOr/8AQUu/+/po/tnV/wDoKXf/AH9NUKKLILsv/wBtav8A9BS8/wC/pqay8R69Z3UdzbaveRyxnKsJTwayqKLILs+xPg5+0PfHwPbxeIYZNRvoZGja4ZvmZRjGfU+9FeA/Dj/kXm/6+H/kKK86eFp8z0OyOInZan6R1+Zvx5/5LJ4q/wCwlN/6Ea/TKvzN+PP/ACWTxV/2Epv/AEI1hlnxy9DXHfCjiKKKK9k80KKKKACiiigAooooAKKKKACiiigAooooAKKKKACiiigAooooAKdJJJKQ0sjyEDGXYk4/Gm0UAFFFFABRRRQAUUUUAFFFFABU0l1dSR+XJdXEif3WlYj8iahooGFFFFAgooooAKKKKACiiigAooooAKKKKACiiigAooooAKKKKACiiigAooooAKKKKACiiigAooooAKKKKACiiigAooooAKKKKACiiigAooooAKKKKACiiigAooooAKKKKAJLaCe6uI7a2hknnkYLHHGhZnPoAOSa028L+JlmuoW8OawJbRQ9yhsZd0CkZBcbflGO5xUvgDWLbw/420bXLxJpLexu0mkWIAuQPQEgZ/Gvo7Vv2kvBN5aaz5fh7WUu9WhkhupfLj/fKqlIQ3z8DaefTtmsK9ScF7kbmlKMZNqTtt/wT5U3L/eH50bl/vD86+mrH44fCiHTvD0Eng3USdOjRZojZwMkZEQVvLO8FgSCfmx1zWbcfGX4d63o81r4g8OX0V7e6a1nd3djp8GUYSMUZFMg/hIBOQaXtp81uTS9vlZu/wCH5F+zhyp82tv6R4Bplst5dLD5m0Ej5gM9wKsw6LqV5qV5ZaVp97qL2pfeLa3aRlRTjcwUHA967H4keKNB8V/FK517QLKTTtNlWNY4Z40jZSpGSQpIH51p/BX4j6f8N/G3iPWLq2ubs3cEkFssCqys/mbhuyR8pHcZ+lEalSUHLls7bEuMVJK+h5lf2N9p/lf2hZ3Np5yb4vPiaPeucZXIGRkEZHpSfY7v+zxqH2Wf7GZPLFx5Z8rf/d3dM+2c19M3Hx8+G8+sC8j8O6vaEWENvHcfYoJ3jIkd5EVGkA2Hfw2c+1ZB+OPgu40mbS7jQtQj01ddN9Dp8dpC0UtrjiJyXBRs4OQD0xS9rUvbk/q/+RTpwUb82tvxtf8AP+r6HzpuXGdy4+tOr6fm+Ovwtfxe2pr4c1dLR7B7Z3Gm232ksXDAKfM2qoAxnBNfNWsTW9zq97cWiyJby3EkkSyY3BSxIzjjODV06kpPWNiZwildSud58OP+Reb/AK+H/kKKPhx/yLzf9fD/AMhRWc/iZUdj9I6/M348/wDJZPFX/YSm/wDQjX6ZV+Zvx6/5LH4q/wCwlN/6Ea4Ms+OXodmO+FHFFSPSkxUr9BTK9qx5dxuKKdSYosFxKSloosFxKKWkxRYdwoooosAUUUUWAKKKKQBmkzS0lMAzRmjFGKADNGaMUYoAM0ZoooAXNFFFIB0a75FXcFyQNzdB7mvS/E/wT8WaBoOm65Ne6NeadqKK9vPaTyMuGGRnKDGRXmVfVf7MWvQ+O/hfq/wz1WTfe2KG408seSmegPsxAx6Zrjx061Ok50t0enlEMLPFwji03BvWzsfPf/CE6v8A89rP/v43+FJ/whOr/wDPaz/7+N/hXpV/aTWN7NZ3C7JYXMbg9iDiocV8t/buL7r7j9sj4dZJJKSUrP8Avf8AAPO/+EJ1b/ntZ/8Afxv8K0fDPwy1/wAQa9a6NZ3emRXFySsbTzMqZAzgkKf5V2Rq54fv20nxDpupqcfZrqNyfbcM/pTjnuKurtfcZYrw5ylUZumpc1nb3uv3Fhv2TfiYpwdQ8Mn6Xc3/AMapP+GT/iZ/0EPDX/gXN/8AGq+5dPnFzYwXCnIljV/zGasV639o1j8clgqadj4SP7J/xM/6CHhr/wAC5v8A41SH9lD4mD/mIeGv/Aub/wCNV93UU/7QrC+p0z4RH7KHxMI/4/8Aw1/4Fzf/ABqgfsofEw5/0/w1/wCBU3/xqvu6ij+0KwfU6Z8I/wDDKPxLzj7f4a/8Cpv/AI1Qf2UfiWP+X/w1/wCBU3/xqvu6ij+0KwfU6Z8I/wDDKPxMx/x/+Gv/AAKm/wDjVIP2UfiXj/j/APDeP+vqb/41X3fRR/aFbyD6nTPhD/hlH4l5/wCP/wAN/wDgVN/8aoP7KXxLH/L/AOG//Aqb/wCNV930Uf2hWD6nTPhA/spfEvH/AB/+G/8AwKm/+NUD9lL4ln/l/wDDf/gVN/8AGq+76KP7QrB9Tpnwf/wyn8S8kfbvDf8A4FTf/GqP+GU/iVn/AI//AA3/AOBU3/xqvvA0w9aP7QrB9Tpnwkf2U/iUB/x/+G//AAKm/wDjVH/DKfxKxn7d4b/8Cpf/AI1X3bRR/aFYPqdM+ER+yp8Sj/y/eHP/AAKl/wDjVH/DKvxK3Y+3eHP/AAKl/wDjVfd1HbFH9oVg+p0z4aH7JHxOIz/afhb/AMDJv/jVH/DJHxN/6Cnhb/wMm/8AjVfco9qBR/aFYPqdM+Gh+yR8TT/zFPC3/gZN/wDGqP8Ahkn4mZx/anhb/wADJv8A41X3KKMCj+0KwfU6Z8Nf8Mk/E3OP7U8LZ/6/Jv8A41R/wyT8TN23+1PC2f8Ar8m/+NV9yYGc96MDdnvR/aFYPqdM+Gj+yT8TAQv9qeFsn/p8m/8AjVDfslfExSAdU8LAnp/pk3/xqvuUhdwJxmhgpIJxkdKP7QrB9Tpnw037JXxMXG7VPCwz/wBPk3/xqh/2S/iYoy2qeFgP+vyb/wCNV9ysqtjdikdVYYbGPej+0KwfU6Z8Nt+yV8TFXcdU8LY/6/Jv/jVB/ZL+JgXd/anhbH/X5N/8ar7jYKy4bGKUhSu04xR/aFYPqdM+G/8Ahkv4mbN39qeFtvr9sm/+NUi/sl/Exk3LqnhbH/X5N/8AGq+5AF27eNtCqqrtXG32o/tCsH1OmfDSfsm/EtgSuqeFuP8Ap8l/+NUJ+yb8Snzt1Pwtx/0+S/8AxqvuMIgUhAMe1MRVXO3HvR/aFYPqdM+Hk/ZO+JbMQNT8L5HX/TJf/jVA/ZO+JRfYNU8LZH/T5L/8ar7gVUBO3Ge9CqgcsMbqP7QrB9Tpnw//AMMnfErfs/tPwvn/AK/Jf/jVDfsn/EpXCf2p4Xz/ANfkv/xqvuDam/PG6kKoZATjdR/aFYPqdM+IH/ZP+JSsFOp+F8n/AKfJf/jVD/sn/EpCN2qeF+f+nyX/AONV9vsqMwLde1Eio2N34Uf2hWD6nTPiB/2TviUgBbU/C+D/ANPkv/xqlb9k74lKu46p4Wx/1+S//Gq+3nVWADdKVlUrhulH9oVg+p0z4fP7J3xKCbv7U8LY/wCvyX/41QP2TviV5e/+1PC2P+vyX/41X2+VUptP3aAq7NvG2j+0KwfU6Z8Qr+yb8S2XcNU8LY/6/Jf/AI1Qn7JvxKcZXVPC2P8Ar8l/+NV9vqqhcLjbQiqowuMUf2hWD6nTPiBP2TfiW+duqeFuP+nyX/41SJ+yd8SmJVdU8Lcdf9Ml/wDjVfb6BRnbj3pVVQSVxnvR/aFYPqdM+IF/ZN+JTMVGqeFsjr/pkv8A8ao/4ZN+JW/Z/anhbd/1+S//ABqvt8KoYsMZoCru3cZo/tCsH1OmfEB/ZN+JYfb/AGp4Wyf+nyX/AONUH9k34lhgp1Twtk9P9Ml/+NV9vlV3buM0FVJBOMjpR/aFYPqdM+IG/ZN+JS43ap4W56f6ZL/8aob9k34lr97VPCw/7fJf/jVfb5CnGce1BAP3qP7QrB9TpnxA37JnxLUZOqeFsf8AX5L/APGqU/smfEwDcdU8LY/6/Jf/AI1X2+QCMHpQQMYI4o/tCsH1OmfEH/DJnxL27v7U8LY/6/Jf/jVcz8S/gD41+H/hCfxRrV9oU1jDLHEy2lxI8hLttGA0YGM+9foL2x2rxf8AbRwPgDqWOn220/8ARorSjjqs6kYvqRUwtOMW0fJ/w4/5F5v+vh/5Cij4cf8AIvN/18P/ACFFd8/iZxx2P0jr8zfjz/yWPxV/2Epv/QjX6ZV+Zvx5/wCSx+Kv+wlN/wChGuDLPjl6HZjfhRx7dBTae3QU2vcPKQ3FJinYopANoNLRigBuKSnUUANop1JigYmKTFOxSUBcSilooC4lFLRigLiUUuKMUhiUUuKMUAJRS4ooC4lFLRTFcTFdV8JvFV14K+IOk+Ibd9ognCzA9DG3ytn8CT+FctRUyipJplRlZ3R9eftB6Lax6vY+KtLwbDWIVkDL03Yzn8sV5bivTfgjqQ+I/wAAb/wzdSCTVdBy0GeWKD5l/X5a81ZWVirDDAkEehFfAZhh3RrNH9FcEZt9fy2MZP3oaP06f5fIZUVyu63kUf3TU1IRxiuA+x3Psv4L6uNa+HOjXmcubcK3sQSP6V2deIfsm6oZvBM2nu2TaXjxgeikAj9Sa9vr36UuaCZ/O+dYf6tj61PtJ/jqFFFFaHlhRRRQAUUUUAFFFFABRRRQAUUUUAFMNPPSmmgBKDR2o7UAHagdKOcUdqAEAwMUKMCgZxQue/NAAoxmgDBJ9aBnvzQM5OeR2oAAuGLetJt+fdQN245PFHzb+vy+lAAyguGycikZAzKSTxSuG3gg/L3pGDErtOB3oAJI9+MkjB7USoHXBJH0okDtjacc80Shyo2HBzQAjoHTYSaGQGPy+emKJA5TCHDUMG8raD82OtAAIwI/LycYojj8tPLySKQB/K2k/PjrSxK4iw5y1ACRRCNSuSc01IRHuwxJNOhWRUPmHJ7UkCyLu8w8Z4oAjSPYxbPWhIgshfJ5pyxyh3Z+namKsnmkn7vagBTGPN8zJ+lNaLdKHz+FLtk83dn5aRlk80EH5aAFkiDuGzjFEkfmEc4xSSrIXUqeO9EwkJXZ070ALJH5igZIxQ8e9NmSMUTByo2HnPNEu8xgKeaAAxgxeXk0CMeX5efxoYOYsA/NSgP5WM/NigBEQLHsyTRGgjXAJNEYcR4b71ESuEIc5NABHGI84JOaEjCszAk5ohDqDvOeeKEDhm3HI7UACxhXL5PNL5Y8zfk5xjFIiv5hLH5ewpcN5uc/JjpQAFMyB8nIoZQzK3PFBD+YCD8vcUMG3KVOB3oAGQMQTnjmldQ2M569qR95K7TgZ5ofccbDjmgBXUMu05H0oZQy7e1DhivynBoO7bwfm9aADb8u3tjFeMftoLt+AGpD0vbT/wBGivZ+dv8AtYrxj9tDP/CgNS3cn7baf+jRW2G/ix9TOt8DPk/4cf8AIvN/18P/ACFFHw4/5F5v+vh/5Civbn8TPKjsfpHX5m/Hn/ksfir/ALCU3/oRr9Mq/M348/8AJY/FX/YSm/8AQjXBlnxyOzG/CjkG+6KbTz0FJXunlIbRS4pKQBQqO33UZh7DNdb4FTwdJKkeux3j3Bb5QuSh/Bea9l0RfDUdoyaWtikWPnCgA4/2q+Uznif+zZ+zVCUn32X3n1eTcMf2lD2jrxiu27Pmw0lezeNYPh2IXmuYQJCSA9mpHzenHGfrXkF79m+1SfY/MEG7935mN2PfFenlGbLMqfOqco+q/I83NsoeW1OR1Iy9H+ZBikp2KSvXseOJRS0UWEJSU4ikoATFFLRQA2inYpcUAMop2KXFAxlFPxRigQ3FGKdRQAmKMUtLQB61+yf4vbwr8WbK3mlKWOq/6HMuOCzcIT9GIr0D4w6APD3j2/tI1xbyt58PH8Lf/XBr5qtJ57S6iuraQxzQuHjcdVYHINfYfxVmh8ZfC7wv49swp326xz46gnjB+hB/OvnM/wAPeKqI/Q/DvM/q2Yewk9J6fPoeQGkNPxTSK+SP3o9X/ZfvpIdS8SadE22RoEni/wB4Zyf0FfTmm3KXljDdRtuSRAwPrXyN+z3dfZfivHAWwt3ZSIR6kDj+dfRvwcvhc+E3sS+6TTLqSzcemw17WDd6PofifHFH2eayl/Mk/wBP0O0ooorpPkAooooAKKKKACiiigAooooAKKKKAA9KaacelNNACUUUGgA7UdqO1HagBAePSgE9xSg5pAQRQAA5zxihSSTxjFCkGgMCcDrQADO8jbx60m479uOPWlyM7e9G4btvegBrM28Lt47mhmYMoC5B60rMAwXuaCwUgHv0oASRiuNq55olZlXKrk0O4XG7vQ7qg3N0oASRiqbguT6UrMRHuAycdKHdVXcelBYBN/agBAzeVuK4bHSiNmaPcy4PpShgU3/w4oSRXTeOlADYXZ1JddppIHZy25duDxTo5FkUsvQURyLIDt7UANikd5HVlwB0NM3MZmXbhR3qWORXdlHUdaRZVaUx9xQBDvbztm3j1pGZlmC7ePWpGdfN8vvTWkUSBO5oAbI7K6qoyDRK7KV2jOetK8iqwU9TSu6oQG70AJMzKoKjJokZlTcq8+lEjrGAT0NK8iqu49KAEZmEW7bz6UoY+Xu2846UFgqb+1AZSm/tigAjZmj3FcH0pImZ1JZcGlVwy7x0pUdXXctADYWZ87lxg0IzMzArgDoaVHEmdvY0K6sxC9RQAisxkZSuAO9Lubzdu35cdaA6sxXuKUMu/Z3oAQs3mBdvHrQ7MGUBcg96C4DhO9KWCsFPU0AI7FSMLnJ5pXJUDAyaCwUjPehmCjJoAHJC5AyaGOFzjJ9KGYKNx6UFgo3HpQAZ+XOOcdK8Y/bPJPwA1IkYP2204/7aivZ8/Lu7V4x+2gQfgBqRHT7baf8Ao0Vthv4sfUzrfAz5P+HH/IvN/wBd3/kKKPhx/wAi83/Xd/5Civbn8TPKjsfpHX5m/Hn/AJLJ4q/7CU3/AKEa/TKvzN+PP/JY/FX/AGEpv/QjXBlvxyOzG/CjkewoxR2FFe8eSJitLQNHn1ieeG3kRHihaX5u4UZIrOrrPhh/yF73/rxl/wDQTXBmdeeHws6sN0jvyyhCvioU57NieJdPh8Maho+o6cSXeMTFX5AYVut8RtJusSaj4ZilmHVlxgn8az/ilG/2PRJtreX9mxuxxnPSvTvgB8L/AA38RfhBrg1No7LUbW63W190aPCsSG9V9q8ChhMNmGCp18XeUldXTae77HuYjGYjLsZUo4W0Yuzs0mtl3PIvGnjBvEdvb2EWnxWVrE+5VTqSeKu+I/BMdsZWsZtsNpYpcTNJ1dmz0/Kud13RpNH8RS6Qtzb3zxy7VltZBIknoQR/KvVPEoItNbU8EaVCCPT71RmFT+y5UaODdou+m+7W9/U0y+H9qKtWxa5pK2u2ye1tOh4o3CmvpT4lfDfwfpf7Mul+LNP0gR6zPDbs84ckksV3ce+a+a3Hyn6V9w674qXwb+zD4b1z+xYNVmht7fyUnXMcb4XDn6dvevo8XOUXDl7nzWHSalfsfEdxa3Ntt+0W0sO4ZXehXI/GursPDPh2f4Z3viOfxMkOtQzBItL8s5kX1z/kV9XaHqlj8bv2ftX1LxHoVra3VqsqxyInCuqhg6n8f0rG8C2tuP2MdWdoImkW3mAfYM/eXvWcsW7WtZ3sUsP53VrnhPw4+C2ueN/BGoeK7HVLK1t7EPvimVt7bQTxj6V1X7MPwe8O/Eiz1mTXp7yKSymEaeQ20H1zXuH7NXja/wBV+BF7fTWdpG+i27Qwqi4EgjQ4Le5xWX+xtrc/iTU/Get3MMUE11eKzRxDCqQoHH5VjVxNXlqdLGtOhTvDzPj/AMZ6bDo/ivU9LtmdobW4aJC3UgHvWdbWtzclhb28sxUZOxC2B+FdV8S9Nvn+IOtv9juBGb1/n8s4Az1zX1fq2qWXwS/Z50bU/DehW13d3aQ+bK6ZBkdNxdz/AJ612VK/IopK7ZzQo80pXdkj4j8uTBPlvgdTjpX0h4J+HPg+/wD2W9Q8X3WkiTWooZWS43nIIxg4r0jw14ktfG37NnivxDJ4ds9Mu5Le484wxALK4jPzjiqfwW1a30P9kefVbjS11SO3Ejm1cZWTGOvtXLVxEpR0VmmjenRjF6u+h8bzWl1DEs0ttNHG33XZCAfoabBBNcSCOCJ5XP8ACikn8hX2/wDA3xrD8bvB3iDR/FHhuwiit1CAxxjYQwOO3BGBXHfs26x4E8KQeJvDk2oWGleIEvJoba+v0Gx1UkJ8zcHGBxWrxckpXjqjNYZXVpaM+Ubi3nt38u4hkif+66kGo8V9M/tVWXxE/wCELsLnxBHomo6QlxuXVdOjC7t2NqsO3Q18z4rpo1PaR5jGrDklYKKMUuK2MxKKXFLQA2vqj9mC+XxT8EPE/gyVS0+nObiFj6OPlA+hQ/nXyzXtf7Gmtf2b8XBpsk2y31O1eFlJ4d/4f5muPH0lUoSR3ZbiZYbFQqRezEIIJB4IOCKaa6D4g6a2k+NdVsSu0LcMyj/ZJ4rBNfnklZtH9VYesq1KNRbNJm18NLj7J8VPDk2SA1ysRx6E1778HNQ+yfFjx94bkblrlL6Iez7t39K+bdKnNn4o0S8BI8m8Rsj617Pb6iND/bAtY+ia5o6xfVhg/wBK9fLPehKJ+U+ItPlxNGp3VvxPosdKKB0orqPz8KKKKACiiigAooooAKKKKACikNeR/HD42ad8NtUstLGnNqd5OhkkRX2+WvQE/Ug1dOnKpLlitSZzUFeR66elNPSvl/8A4azg/wChRl/7/ij/AIa0g/6FCX/wIFdH1Gv/ACmP1ql3Pp+ivmD/AIazg/6FCX/wIFH/AA1nb/8AQoS/+BAo+o1/5Q+tUu59P0V8v/8ADWdv/wBChN/4ECl/4azt8f8AIoS/+BAo+o1/5Q+tUu59P0gr5gH7WVv/ANCfN/4ECgftZW4/5lCX/wACBR9Rr/yh9apdz6fFA69q+YB+1lbj/mT5f/AgUD9rK3ByPCEv/gQKPqNf+UPrVLufUHGe2aTjPbNfMA/aytw2f+EPlz/18Cj/AIayt927/hD5c/8AXwKPqNf+UPrVLufT5xkdM0hxnnHtXzAf2sbYsG/4Q+XI/wCngUN+1jbEg/8ACHy5HT/SBR9Rr/yh9apdz6fOON2Pxobbj5sY96+YG/awtmxnwfKcf9PAof8AawtnGG8Hyn/t4FH1Gv8Ayh9apdz6ebGPmxil+XbzjFfMD/tYW7LtPg+XH/XwKD+1hblNv/CHy4/6+BR9Rr/yh9apdz6eGNvGNtKNuPlxtr5gH7WFsE2f8IfLjGP+PgUiftYWyptXwfLj/r4FH1Gv/KH1ql3Pp9duPkxj2oTaM7Me+K+YI/2r7aNdq+D5f/AgUR/tX20edvg+Xk/8/Ao+o1/5Q+tUu59PrsyduM98UgCbzjG7vXzDH+1daozMvg+XJ/6eBSD9q62WQyDwfLk/9PAo+o1/5Q+tUu59P4j39t1RyKokHTd2r5k/4autfN8z/hD5c/8AXwKH/attWkEh8Hy5H/TwKPqNf+UPrVLufTJCbhuxntQ23jfj2r5lb9q22Zgx8Hy5H/TwP8aST9qy2cgnwfLx/wBPA/xo+o1/5Q+tUu59ONtx82Me9DbdvzYxXzJJ+1bbOAD4Ql4/6eBQ/wC1bbMu0+D5Mf8AXwP8aPqNf+UPrVLufTZ27ecbaBt29ttfMjftW2zJs/4Q+XGP+fgf40D9q638vZ/wiEuMf8/A/wAaPqNf+UPrVLufTa7cfLjbQu0D5cY9q+ZE/attlTb/AMIfLj/r4FEf7Vtsi7R4Pl/8CB/jR9Rr/wAofWqXc+m12jO3H4UDbk4xnvXzJH+1bbJnHhCXk/8APwP8aE/attlJI8Hy8/8ATwP8aPqNf+UPrVLufTY25OMZ70fLntur5kH7VtsHLf8ACHy5P/TwP8aP+GrbbzN//CHy5/6+B/jR9Rr/AMofWqPc+m+M9s0vGRnGe1fMZ/attt4f/hD5c/8AXwP8aG/autiwY+D5cjp/pAo+o1/5Q+tUu59OHGecfjQcd8V8xt+1dbtjPg+Tg/8APwP8aH/autmHPg+T/wACB/jR9Rr/AMofWqXc+nD79Peg++MV8yP+1dbMNp8HyY/6+B/jQf2rrcrt/wCEPkx/18D/ABo+o1/5Q+tUu59N/livGP20f+SA6nj/AJ/bT/0aK4v/AIavt9u3/hD5Mf8AXwP8a4X45/HuHx98N7rwxH4dksTNPDIJjKGA2PuxitaODrRqRk46XIqYmlKLSZ558OP+Reb/AK7v/IUUfDj/AJF9v+u7/wAhRXoz+JnCtj9I6/M348/8lj8Vf9hKb/0I1+mVfmb8ef8Aksfir/sJTf8AoRrgy345HZjfhRyfYfSkIqVlXAxzwKbtFe8eSR1o+H9Yu9Ev/tlnsL7SrK67lZT1BFU9q496QqM1nVpQrQcKiumaUqs6M1ODs0dkvinTb20e0urXyIZOXgJ3Q59V7ofoDT/DcnjfR3juvCU1+tmHaSEp90kggkjoeCRXNaHqkmkztNDb20xZdpE8e8Cukt/iT4gt4RDbx2MUY6KsOAP1r56vhMXhG44Cmmn/ADS0+7f8T6Cji8Ji0nj6jTX8sdfv2/ArWF1b6FfT3WpF11ZnLSsUy6FuTtHQHnrmodV8YXE9lcWNjapbw3HE8jnfLL9WNLqnjHUNSjmW5s9OZpl2tIIPm6dc561zSIuRmujC5d7aXtsZT9/1uvl+hz4rMfYx9jhKnueln8/1ISM8ete/6R+0jc2HgnSfCzeErC7tbOOOGcXEhdZ0UAEYxwa8FdVDHHSk2rXsVKUKllJbHjQqShflZ7/8Q/2j21XwTL4V8I+GYtBtriMxTOGGVQ9VUDjn1rnNB+N02lfBi6+HI0GOVJ43Q3ZnII3EHO3HtXkaquRmgquD61msLSSsl5luvNu9z1f4V/GmbwL8P9U8JJoUd6moCTM7TlSu5SOmPej4E/Gmb4XW2pwxaFHqJvpRIS0xTZ7dDmvKAq85oZV2jHJ703h6crprcSrTVrPY+ivFn7UDa94d1DST4Jsrc3kLR+cs+Sue/wB2qfw5/aOOj+BofCfizw1Fr1tbRiKFyw5QfdVgfT1r5/CrS7V/Cp+qUbctivrNS97nvmq/tJXN94L1jwuvhGwtbS+ikhgFvJsW3jZcYwBye9Zfw4+P194J+G6eELTw9a3RRifPmkJDA9QUxivFwoo2jHvR9VpW5bC+sTve59Haj+05Da+Ep9K8I+C7TRby5QrJKjDy0JHLKAOT9a5D4cfGDQdG8L/8I74t8DWHiGDz3nNxIR5rMxJJOR7+teQbVz7UhVcDHXvQsLSSaSG8RNu9z2H40fHCbxx4Yt/COj6HBougQMreSG3MxU5UewFeOU7AoZR/Dk1rTpxprlijOdSU3djaKdgUmBWhAlFO+XNJQAmK6P4Y6q+h/EHQ9UViv2e8RjzjjNc7T42Mc0cinlWBH4GlKN00OLs0z62/aQ08W/jiLUExsvrZWB/3cD+teYGvXPi639rfC/wX4hyru9rGjsD3ZM/0ryQ1+b4yHJWkj+meEsV9YymjLsrfcVdSbYsEnI2yA5HXrXofx51M6D8dvhx4iUgDylBPt8q/+zV55q4/0MdvmFdN+185ji8AaoMZW33bh3wUP9K9HJtajifJ+JUf3NGfm/0PthSCMjkGlrI8FX39p+D9G1Hdu+02MMpPuyA1r11NWZ+ZrYKKKKQwooooAKKKKACiiigCpq19b6Zpl1qN0+yC2iaWQ/7KjJ/lX5zfE/xRceMfHOp69cMSJpiIgf4UHCgfz/Gvqb9svxt/Yvg6HwvaTbbvVTmUA4Kwqev4kYr4zr2sso2i6j6nmY2pd8iFXG4bs4zzj0r0Lwh4S8D+KLh9O0/xB4jj1FbKa5xNp8Ih3RxNIV3CQnB2kZxXBWlvNd3UdrbRtLNKwVEXqx9K9L+Cmj6tpXjnU21LTbu0Wy0q+Fw00RURk28ijJPHLEAfWu6u+WLadmctJXeqPPtG0TWtZz/ZOk319tHzfZ4Gkx9cCluNC1q31NNLn0i/ivn+5bvbsJG+ikZNdv4L0dYfhuda1LXfEFtps16YltdGthM28Kp3SZddvbHPaul+J07aP4A8A69YTa19qtr268m41SBYbkovlYBAZvl5OMnuazdd8/KilSXLdniqxSGYQhGMhYKFA5LHtitS08MeI7u5ltrXQdUnmiOJEjtXYocdCAOK9Zl0HTf+Ekb4q+Ug8PGzOpCLAx9ryB5I9xIwP0U1j6TBPfeCJvFniDxF4jittT1OQm10a2ExEmMlnJddvoBnpim8Rpdf0w9j3PMdU07UNLuja6lY3NnOBkxzxFGx64Nb3wy8M2vi3xN/Zd7fTWNutvJO8sMQkfCDOACQP1ru/jfawL8M/BN2p1aSRpbqMTapbrFctGBGVDKrNwMnGTnmsT9nUQ/8LBkF00gh/s648wxgFguznAJGT+NDquVFyW4ciVRRZS0nw98P9c1CHS9L8Va3a3twwjgfUtPjSAueFUtG7MMnAziudv8Awzrlpq97pf8AZ1xPcWUwhmEEZcBifl6evb1rpdHvvhjoepW2rWq+J9XuLV1lhtrq2ht4mdTlSzLI5xkDjHNdD4N8W6rP4Z+JXiRWSO+u44PmA/1e5nAK+4AGDUuc46rbzHyxej/A8yOg60NU/sv+yL/7fjd9m+zt5mPXbjNGsaDrejhDq2kX9gH+6bi3aMH6EivQfA9xqs/wq8S3ehSXFx4hN3ALl4/nuBa7X3Ff4iM7c46cUvghtYm+Hni7/hKPtjaGtkDbveA4+1b12+WW5LeuO2ap1mm/IlU0zgNI8O+INYgafStE1G9iU4MkFs7qD9QKr3ulanZIJLzT7u3QymIGWFlBcYyvI6jI4969V+JFr4m1HT/D8vgeG/ufDi6fEsMelozmOXH7zzQnIbfuPPbFSfE+PXovg/4Li8SSRvqC6lcAgMC6p+6wsmOjjnIPPSkq7uttfvH7Ja+R5ZceH9et7Sa7uNG1CG3hAMsr27BEB6ZJGBmp7bwn4pubIXtv4c1eW2K7hKtnIVI9c46V3fx81XVb7x1baJ9saO1S0to44t22PLKOW9eea6K20uHRvH2k6bfeIvHN7q8DW3NlpqtakFVICsZBlADgnbQ68lFN9RqknJo8Rs7C9vJnhtLO4nmjUs6RxlmUDqSB0Aq/e+F/EtlZfbbzw/qlvbcfvZbR1XnpyRXsOjyHRfj942uNPRYmt9NunjG0YB2J2rnPgL4i1qTx9dfatQnu0ms7iSWOdt6MwUsDg8cEA0OtKzklsri9lHRNnA3PhbxNbaedQuPD+qRWgAYzvaOEAPfOMVU0/SdU1CPzNP067u1DhCYYWcBj0HA6n0r0D4O+Ida1P4qwRahqE91DqKzx3cEjExyKyNkbenfj0q34d1O90H4V+OG0mY2rnVI4A6jlULsMD04purOOltdPxBU4vW559f8AhnxHYywRXug6nbSTttiWS1dTIfRQRyaZq/h7XtHhSbVdF1Gxic4V7i2eNSfQEivSfhj4k1mL4V+OWN9NNJbRwvbSSne0DsSCyE9CRWb8PNRv9S8DeObHUbua8t00+OdEmcvskEyfMM9DR7WavdLR2BQi7W6nG3dlp6+FLG9ht9TF9LO0csskQFswAGFRs5LDPIx3FOtvCPiq5Z1t/DerSmM4cJZyHafQ8da6bUf+SHeHP+w3P/6LjrS+P3ibXP8AhZlxBDqE9tFZpEkKQuUAIH3jjqTSjUk3yrz/AABwVrvyPMZbe4iumtZIJVuFfY0RQhw2cYx1z7VrzeEfFUMCTzeG9XjjcgKzWcgBJ6dq9hMtl/wt/RL+/aBb+98ORSwyzYVWvGt/lZieMlj1PesH4f6X8Vovinp81/DrMR+3x/bJ7oFbd03jd87fIwI/unntR7dtX0Wlx+xV7Hkt1bz2tw9vcwyQzRna6Ou1lPoQa7Dwx4W8O3Hge68VeIdX1W0hhvks0isbSOVmLKzbjvdcD5arfGH/AJKf4g6f8fjdPoK6vwZfyaf8DNSmj0Wz1YnW4V8m6t2lQfu5PmABHPvVVZy9nFrrYmEVzNMxbTwb4b1/SdTuvCPiDUZrrTbdrma11K0SFniUZYoY2YcAHgkVyOjaNq+ssy6Tpd7fsgywt4Gk2/XA4r1z4capceI7fWfDs/hG10K0urGaSfU7C3a38kIhYBy2QVJGMZHWpbaDQYvg3ogtb7xJDAsso1J9Es0mLTg8GUmRWUbduO3XmslWlG6f9fcX7NNJnjOp6ff6XdG11KyuLKcDJjniKMB9CM1fh8K+JprD7fD4e1WS1K7hMto5Qr65xjFem6hq3heSz8JWmq23ie5hh1Hcl/rFikG6DugIdiwDbOvbNUvHOnfE6f4g3V1p8OrSwNcM1jcWgJtBFn5CHH7sLjHU1arSdunqS6SOE0HRlHiK3sdf03WFikjL+TaW+Z2HYqrYyKoW+lX99LOdNsLy5ijk2nZCWK56A4zgnB/Kvf8AxD9oH7R+hC6aN7j+yo/NMZBUvs5xjg85rh/h3ql7o/w7+Il1p8vk3BaJFkA+ZMl+R6Gkq0rc3p+I3SV7ep59q3hzxBpNutxqmiajYwscK9xbOik/Uim6foGuahHFJYaPf3SSsVjaG3ZwxA5AIHNd58Kr++1bQvGOmaldz3lp/ZTXAjmcuFkV1wwz0NP1HW9U039nvw7a2F1JbJd6pOJmjOGYBAQM+mat1Jp8ttSfZxtfoed6xpGraPMsOrabd2MjDKrcQtGSPbI5qzpvhnxHqVn9s0/QdTu7bn97Dau6/mBiu3juptW+BqzatO101jrsUcMsp3MkbZ3LnrjgV2PxN/sO38R2jwap45trJYIv7MGlabFJa+XgbfLYTDcemcjPqKmVdrS2pSpJ63PCbawvrm8azt7OeW5UMWiSMlwFGWyOvGDmrc3h3XoZreGbRdRSW5/1EbWzhpf90Y5/CvY/D+r2M/x2tdQ02w1GzurfRrg3Q1G2WGWWZbdsOyKzAZABPNcT4F8U63D4z1HVJ7HU9dMkM0c/2fc0sCMeXTAO0jFP2s3ey6E+ziupymreG/EOkwC41TQ9SsoScb57V0XP1IrKr03WdDXUPAWqaxo+v+IjZ2UiPdWesW/lK5OQPLYMwYj044zXmVaUp86JnHlYUUUVqZhVbU/+PRvqKs1W1P8A49G+opPYaOv+HP8AyL7f9d3/AJCij4c/8i+3/Xd/5CiuOfxM6FsfpHX5m/Hn/ksfir/sJTf+hGv0yr8zfjz/AMlj8V/9hKb/ANCNcGW/HI7Mb8KOcBIUfL1UU1ULEAAVNOkalQkhcbRz74pqjkfNivePJGbG2FtvGcE0AN82BnjmpP4SNxxmhlAYhWJ4oAjBwVO0cfrSHJycd6kKjjmjaMfe70rgRlfagL0yOKnZEDMFkyAOvvTcAEfNQBEc7SNv403acnipT0PzUmPekAzHTil2t5ZO3jPWpIkDMoZ9o9fSlZVCMPMJ54HrQBCylSQV5xSKDuHGakcfN97PvS7Bwd1A7EeDgrtHWlKNGxDKORT9q7Cd/OenrS43ElmPSgViEg8DFJ2xipUUFgGOBSMqgnB70ARhTzxSnJ2/KOP1qWJFYtubGBxzUeOnNMBh78U6MHn5e1GOvPenDg8E0ARlTxxTSKkA+YZbihlXa3zZOePemAzBU4K80mDgcUp5/ipPT5jQAnOelK3J4FH40DqcnFAH1rpU39sfsl6Nc7ebKfy/++fl/rXmeK9F+DUhvv2T9VtiAfstw5H4uK87PSvgM3jy4mR/QHh3V58qce0v0RW1Xmy/4EK6H9rpd/w+8CTY4+zkfTgVgap/x4n6iuh/awX/AItf4D3NkiL8/lrfJP45xeJX+50vV/kfSn7Nmof2l8FPDdxu3bLUQk5z9z5f6V6LXhv7Et+bv4I2tuxyba5lT6Zcmvcq7a6tUkj8rpO8EwooorI0CiiigAooooAKiup47a3kuJmCxRIXcnsAMk1KaxPHGhv4k8L32iR6hNp/2uPy2nhGWUd8U1a+one2h8D/ABv8YSeN/iPqeseYWtVkMNoOwjXgEfXGfxria+uR+yd4fA/5GfUP+/S/40f8Mn6B/wBDPqH/AH6WvdhjqEIqKex5UsLWk7s+R42eN1eNmR1OVZTgg1u6h4y8U6hpf9l3muXk1pgAxlh8wHQEjk/ia+m/+GT9A/6GfUP+/S0n/DJ+gf8AQ0X/AP36Wm8fh3v+QlhayPl3w/4k17w+ZP7H1OezEv31TBVvqDkfjTNY8Qa3rFulvqmpXF3EkrzIkrZCu+NxHpnaPyr6k/4ZQ0D/AKGjUP8Av0tH/DKGgf8AQ0ah/wB+lo+vYe9+voH1Wtax8rnWdVOhjQzfznTBL5wtt3yB/XH4mp/D/iXXtAEo0fVJ7RZf9Yi4Kt+BBGfevqH/AIZQ0D/oZ9Q/79LSf8Mo+H/+ho1D/v0tH17DtW/QPqtY+W9W17WdWt47fU9SuLuKOV5UWVshXYAMR9Qo/KoNJ1O/0m6N1pt1JbTFDGXTqVIwRX1Z/wAMoaB/0M+of9+lpP8AhlHQP+hov/8Av0tH17D2t09A+q1tz5Jq1a6jfWtjdWNvcyR212FFxGvSTacjP0ya+rf+GUdA/wChnv8A/v0tJ/wyj4f/AOhnv/8Av0tN4+h3/APqlXsfKelalqGlXiXmm3k1pcJ0eJtp/H1H1q5r/iXXte2f2vqlxdqn3UYgKP8AgIwK+oP+GUfD/wD0NF//AN+lo/4ZR8P/APQz3/8A36Wl9ew97/oH1Wtax8/6DqHhGPR4Ym1nxVoV6AftBs2EsUp9Qu9NvH1qLx54psNT0vStC0OK7TTdNeSbzrp901xNJt3SN6fcXAya+hf+GUfD/T/hKL//AL9LQf2UfD//AENF/n/rktQsXh+bmuy/q9a1rHynqupX2q3ZvNRupLm4KhfMfrgDAFa8PjjxbDp6WEevXi26ABV3DIA6DdjOPxr6W/4ZR8P9/FF//wB+lpD+yj4fHXxRfj/tktW8dh3o/wAiFhayPlz/AISDWv7TutT/ALRn+2XcbR3E2RukVgAQfrgVW0rUr7Sro3WnXUltOUZN6ddpGCPxFfVh/ZR8PgZPii/A/wCuS0H9lHw/jP8AwlF/j/rktP69h/6QfVax8paVqF7pd/Hf6fcPbXUWdkqdVyMGnjVNS+w3Nj9rl+zXUomnj7SODkMffmvqr/hlLw/jP/CUX+P+uS0g/ZS0AjI8UX+P+uS0PH0H/wAMH1SsfKtnqeoWdhd2NtdSRW14ALiNekgHTNJY6lfWMF1BZ3UkMd3GIrhV6SKCDg/iAa+qx+yn4fPTxRfn/tktC/sp+H26eKL8/wDbJaPr9D+kH1SqfKj6lfPpkOmNdSGzhlMscP8ACrkAFh74A/KjVdQvdVvnvtRuXubmTG+R+rYr6sH7KXh8kgeKL8kdf3S0D9lLw+SQPFF/kdvKWj6/h/6QfVKp8wW+rLfaxZ3HiVrzULW3jWHbFKI5FjUYUK2DjGB27V3GleJPBek6tbasuueMNTSzkWe20y5IWPepyoaTzDkZH92vZ/8AhlLw/u2/8JRf59PKWg/speHgcHxTf59PKWs54vDy6suOHrLofK2valPrGs3eqXOPNuZWkYDtntV7w/4u8SeH7SW00fVprSCVw8kaqpVmHQ4IPrX02f2UvDwOD4ovwT0/dLQf2U/DwxnxRfj/ALZLVvG4dqz29Cfqta9z5p1jxt4r1ezaz1DXLqa3b70Y2oG+u0DP41R0HX9Z0KZpdI1GezZvvBG+Vvqp4P5V9SH9lLw+oy3ii/A/65LSP+yl4fVc/wDCUX+P+uS0ljcNa36B9VrHy5q2ualrd+l1rl9cX2CNwZ8fLnkKBwPwFdimp+BGVPL17xpZ2e3D6arh1I7qJN4AH/AK9vP7KmgAZ/4Se/x/1yWj/hlXQMZ/4Se/x/1yWlLGYeXVoaw9ZdD558YeNr7WPGh8Rabv00xRrBaKjZaKNVCgE9ycZP1rn7fVNQgsruyhupEtrwg3MY6SEZxn8zX1OP2VPD+MjxPfkf8AXJaQfsqaAenie/P/AGyWqWNw6VhPDVm7nyxpuqahpq3C2F1Jbi5iMMwT+ND/AAn2pJtSv5tLt9LlupHsrZzJDCfuoxGCRX1QP2VfD5+74nvz/wBslo/4ZU8P848T3/H/AEyWn9fof0hfVKp8sLqV+ukPpK3UgsHlErQfwlx0b681paL4w8T6NZmz03WrqC3PSPIYD6bgcfhX0r/wyroHT/hJ7/P/AFyWj/hlXw/nH/CT3+fTylpPG4d7/kCwtY+XLbWtWt9UfVIdQuFvZFZHnLZdlYYYZPqDimaVqupaVei9029ntbj+/G+Cfr619Tf8Mq+H+n/CT3+fTylo/wCGVPD/AP0M9/n/AK5LT+vYf+kH1WsfM2v+KvEWvQpDq2rXF1EhyIzhVz64UAGsavrI/sq6B38T3/8A36Wg/sq6B/0M9/8A9+loWOw6Vl+QPCVXufJtJX1n/wAMqeH/APoZ78f9sloP7Kmgf9DNf/8Afpaf9oUO4vqdXsfJtVdS/wCPRvqK+vP+GVNA/wChmv8A/v0tcF8ffgPpPgH4Z3fiWz1u7u5YbiCMRSIApDvtJpxx1GTUU9xPC1Iq7R5h8Of+Rfb/AK7v/IUUfDn/AJF9v+u7/wAhRSn8TBbH6R1+Zvx5/wCSx+K/+wlN/wChGv0yr8zfj1/yWLxX/wBhKb/0I1wZb8cjsxvwox2+UcwYzGOPTjrUQG7aAvP86u3kAiKKLpZcxqdw+nSq4QAriQCvePJIghJ2heSal8toWdZIudvQ9qcq4+YSDO6pGDSu7STAkDrgc0mBBHC7Mu2POQce9MZdrlSvIbkVdKtEI2WcZx6DioWTcGkMgLbumKQxsynzX/0fb8vT096hVTlflqwWkZmYyclcfWhogqxsJQSQeP7tAFfbwRs5zTijKzBoudvQ9qnEX7lpPNGQ2Nv9aSdWEjZl3/L1oALnDQQgQlff1qIMotmTystn71WApkMSNLhexI6VE6bQw8wHDfnQBH5bFjiM8DJpka/MvyZ9vWrUe4s/77b8vX19qjVMFfnx/SgCFl6nZjn8qmt5Ej3B0PPTilKfumPmDr09aaE3MdzdBQIYcNjCd6jKnn5e9TBfu/Pj+lO8rMDyeaMhsbfX3oAgk2s+dm3jpTSv3fk/+vUu05OeadIuFHJ46UAV/wCBh5ffrTlickjaQcU7Hyk7+/Sl8yQEndyR3FOwEAwGGVzikb5gTt70/FG35W+bvTAjP3j8namBSSABmrEkYV9okzx1qNVwVw2D/KgBgVsEle/NDEZ6VJtOD+8/i5HrSNGN33scUAfUX7NjGb9nfxZAwGEm4I98muBHKj6V3X7LoRfgV41ZSS5lTcCOnDYrhx90D2r4XO1/tLP3Tw0b/s+p6/oV9V4sT9RXQfta4j+HfgS3H/PAn6YArA1f/jyAHUsK3P2ynEWkeCLLHIs2Y/ht/wAavI1euZ+JkrYSkvN/oekfsCXPmfDzWrYn/U34wM+q5r6Ur5U/4J9XB/sjxNa8Y+0Rvjv90CvquvQxitWkfleGd6SCiiiuY3CiiigAooooAKKKKACiiigANNNOPSm0AJRQaKACm07tTaACgcUCgUAAAoA5oFHSgAAGc96TaM570Ac5zRjnOaAAgEg9xQVBIJ6ijBJBz+FDAkjnGKABlDdR0oZQ4welDgnGDjmh1LDhsUABVWXaelBUFdvahwWXaDg+tBGU2559aAECgLt7UKoVdo6UbcJtzzjrSICq4Jz70ACIqDatCIqZ2jrRGpVcFs80kalc5YnJoAciKpJXq3WgRqrmQDk9aailWYliQegpUUiRm3EgjpQAvlr5nmY+bFBjVpA5+8OlJtbzd+7jHShkJlDbsAdqAB41ZlY9R0pZI1cgt26UkiMzqwYgDqPWiVGfbtbbg0ALJGsgw3QUPGrrtbpSSozqArFeaJFLx7VYqfWgBskY2YxxTQo27e2KlZS0ZXdzjrUZQqmN2TjGaAEVQq7QOKFUKNq0ICq4JyfWkRSq4LZoAVFVAdvc5oCqpJHU0iKVzls5NCrtY85zQAoUBi3c0m1d+7vQFO8tuzntRtO/dnjHSgBSo3bu9IVBYMeooKneG3celDKSwOcY7UAKVBIyOnShlDDBpGBYj5sUrjcODigAKhhg0EAjb2oYZGM4oI+XHf1oAMDG3tXjH7aAA+AOpAdPttp/6NFez4+XGfxrxj9tD/kgOpd/9NtP/RorbD/xY+pnW+Bnyf8ADn/kX2/67v8AyFFHw5/5F9v+u7/yFFe1P4meUtj9I6/M748/8lj8V/8AYSm/9CNfpjX5nfHn/ksXiv8A7CU3/oRrhy345HZjfhRnRIvl/wCoZv3Y7dOOtRBBlflP+NXF86NcCQcxLnA7YpphYCI70O4cYHSvfseRcqbeD8h609VHzfuyfl/L3q2lpI1oZvOQL5m3b3znrSzW8kM0sYlVjs5KjrSAija3DQ7rZmA++APvVBIqtI7rGVXccD0HpVu1hkmnijEiIT0J6CnSWjrbyyebGQshXGOSc9aVhla3MKeb5sJfKYX/AGT60TGFoYQkBVgDvP8AeqeG0eVpv3iKUj3HPf2ps1u8cMDmRW3gkAdR9aAIlMItWQwEy7uH9B6U1497N5cLAAZx6VMLdjatNvXhsbe9LGZh5u1xyuDx1FILjHEcixJHAS/O7A61AUxnMZGG5qzb+YkyNGwVh0OKe0UrQSTGVfv8juTQFyG4EZnfbbMg28Ke3vSxeSWhH2ZmxncB/HVpYZ5p5iZ0BWPJJHUelRRRyxtBIkignO32oC5VljBZysLKN3HHT2pJI/LkZZIWQ46EVbdZjBLIZlxv5GOSabKZruZnlcFwvXFAXIMw7YR9nOR94/3qYEBDMIGxu4Pp7VMI3Pl/MO+OKUecsDhZF27+RjvQFxkltKzlUt3yq5IxjFMW3eEpLcQkxH9avSXF1HPJl42YpyQO1NvGlezgDNEQ3THUYHegCgzQHdthIJfKn0HpSeU8pOxS+OvtQynkcdauRxywzOgkiPybie30pgZrIQFypx9KTC+Ww8s5zwfSrIV5GjG5RnocU1om2yfvF4bBHqaYEKqA5DQt06envUbbdiAIc9z61bn81ZjmRWO3qB2qMxttjbcOeg9KAK42+WRs+bPB9KAvJ3ITxxU/lfIzbueaZlmJzg8UAfT37OarB+zl4pm2hWefBb1wcVwI4UCvR/hRGun/ALJ99cA/NdXL5/BxXnRGK+DzmV8Sz948N6bjlspd5foiDUVLxwxryXkUAfjWn+23JjxB4Zs1PEVgTj0ztqPTYDdeItGtR/y1u0X9ayv2zb5bn4tpaKci0sIk/Ejn+VdfD8b1WzyvE6r7tGHr+h6B/wAE+5D9s8SxcYKo38q+uxXx9/wT9/5DniQZ58hOPxFfYI6V249fv2fm2F/hIKKKK4zpCiiigAooooAKKKKACiiigAPSm049KSgBp60UGigA7U2nUlACUDNAo7UAA60DOTSZ5pQc0AJ82fajnPtQDzijPzYoATncOmKU7sjHTvSE/NigtjA9aAFYtxtobdj5cE+9IW2470rttGcUADFtny4JoO7Zx96kLbV3HJpSwC7qAAbtmT97FIm7blsA+lKGyu78aRW3qG5oARNxXLDBoTfzvx14pUYONwyPrSI24HgjHrQAiF9zbgMdqFL+YQcbe1Kr7mK4PFAfLlcHigBcuZeg2YoYyeYoABTHJpu/95s5pxkAdY8HmgBHMm9doBX+KllLjbsAPPNDuEdVwfmokfZjIJyccUAEpk2jywCc85ok37P3YBaiR/LXOCeccUSPsj34JoAGL+Xlfv46UDcYvmA3Y6UF9qb8HpShhs34PTNAEIDBQWADUibsfOOamVg6bsHHvUStuGcEfWgBE3c7uOeMULvydwGO1CNuzwRg45pVYMSOeKAEG7ccgY7UfNv6fLilDZYrzxSbvn289KAD59/+z3oO7cMdO9Bb5wvOaUthgPWgAbdkbR9aG3Y+XGaGOMe9DNtHegAO7HHWg528daGO0ZoJwM0AAzjtmvGf20M/8KB1LPX7baf+jRXs2eM14z+2gc/AHUj/ANPtp/6NFbYf+LH1M63wM+Tvhz/yL7f9d3/kKKPhz/yL7f8AXd/5Civan8TPKWx+kdfmd8ef+SxeK/8AsJTf+hGv0xr8zvjz/wAli8V/9hGb/wBCNcOW/HI7Mb8KK7/ZiF8mNwvlLwfXHWnzLamK38qFw+0+YSPvH2qVbe5gUx5jz5Cs30Iq6tjqE39nx7of3qnyfYe9fS8h4XMZARfL+42d3XFTwraq04lgkJ8v5MA/KfU1ZC3kcDw7oti3GD/vbv5ZqxcLqS3l2HaAv5P7zA42+3vUOI+YyUWPchkRtvfjrUm21+yPiJ/N3/K3YL6VPawXN5NBboU3Hhc8CmyxzxrJCxTCSFTj1zSsVzFdFiy+Yyfl446Gpo/7P3W++GQ4B83H8VAWZHcfLkrz9KZCJPMQptz2zSsO4yVYTvMasBvO3I6ClhSEmTdG7fJ8uB0PrUuyZo25XBfB+uast9s0ya4hzEWeLa+Bng+lKw7mcYwNhKnH060hjXyi2xuvXHFaF3Zzw21tIxQiQHaBnI+tOVL3+w5cGL7N5nzf3s0WDmMwKpLfKenHFTTLa+RB5cTh+fMJ6N9Kns7a4nM3lFBsjLNu9KbKLh7a3VymwZ2Y6/jSsFyBfsn2Vw0bmXfwewFLdLatcN9mhcR7eARzml8qXy2+7gNg1PBHcCWUKUzs5z6UWHcqt9lMcIWNg4zv9DUJWHa3yNndxx2q0beVVik+X587aeljcPYS3imPy0fawzzmiwXK0iQtM3kxOEwMAiotsfy5Xr14rRtI5zJLt2A7ec1BBFPJLFHHs3E/LmiwXIVW1+ySBkPm7uDjtTrQWq7/ADVU8cZWiaOZPNVtvDYbHrU2m6fNetKFdF2Lk5zTsFynL9l8uIRxtuBO/wB6rlFwxCHGfSpyrqR068U9Xm+zSR/JsZwT65osFyuqwh23oxG3gY70xliMce1Dv/iPrVueCaKYo2zdtzx6VHtmWOFvlwfuiiwir8oQjkc0KI8ncM56YFT+TM1vJNldob5h3ot4pftaRLgs5VfzNO1gufVE0B0f9l7w5Zsgie7kVyvTO4Fs/pXl55r1r40r/Zngjwh4fUnENojEHqCq4/rXkpr85zCfPiJM/o7gbD+xyiHm2/0N74b232v4meH4cZCXAlP0Bry39pS8+2fGvxG27csVyYV+i17h8AbP7V8S/P4xaWTt9CQcfyr5l8dXzar411nUGJLXF5I5/Ovd4dh8Uj4DxLr82NhT7I+j/wDgn8h/tLxI+3jy0GfxFfXg6V8pf8E/4SLPxLP282Nf0FfVtXj/AOPI+Mwn8JBRRRXGdIUUUUAFFFFABRRRQAUUUUAB6UlKelJQAhpKU0lABSGloPSgBtFFFACUA0UUAFFGKPfvQAlGaXA60hFABmlzgc0hAPWggN15oAUkD6UZ4yaQjIwelGBjHagB2RjPagEEZHIpABt29qFUKMAcUAICDyOaAQenNKFCrheBSBQo+UdaAAMCSAaNwzjPNAUAkgYJ60gVQxbHJoACRuxkZ9KAwVgO9G1d27HNDKu4NjkUAOLKMAkc9KGZVxuIGabhdwLDJHSnMqtjcM46UABZV6kAe9DMqjLYxQ6qwwwyKGVWXawyKAFyAu48CjIxu7UhUFdp6UbRt244oAUEEZGMU35XHBBFKqqq7QOKEVVGFGBQBECDnBzSAg9Kk8tQMKMd6j2hSeME9aAFyM4zzSZGcd6AoBLY5NG0bt3egAyM470ZGaMDdnvQVBIOOlAASB14oJA60FQSM9qCAetAASAMk4FKTxmkIBGD0owMY7UALnjPavGP20f+SBalj/n9tP8A0aK9n7e1eL/tn/8AJAtTx/z/AFp/6NFbYf8Aix9TOt8DPk/4c/8AIvt/18P/ACFFHw5/5F9v+u7/AMhRXtT+JnlLY/SOvzO+PP8AyWLxX/2EZv8A0I1+mNfmd8ev+Sw+K/8AsIzf+hGuHLfjkdmN+FFgLpeG2NMU+zps4P38c/hVaLZvTc7BR9eKtyrcJgTRIGMCdD2xxUcMUrSRhUUkjgZr6txPnFIVV07+zn3PIbvzflHONuahIh3yfOx+Xjr1qULKrZ2rkSdCe+atz3FyLm4ZoYQzxhWHYD2qbDuNnXSBFZmKSbfg+fjPHpiqLC3+chn/ANZxnP3c1ZWGZWj2qhPYZpv74RsNiYEmfxz0pcpSkSQppPm3HmtNs8r9zwcl/f2qmqQ/J97nr1rZt1v7u4vXit4dy2+ZATwq+o96hs2kt5reaMRO0XQMODmpcQ5zPC2vksd0m/fx1xirEa6YZJvMkmx5f7vg53e9E7STNMxVF3yFjjsTViw0u6vFuGhMRCR7mySOPbilysfNoLs0nZaedJcbefN4P6VTkWw3OFkl8vfxnP3a0DNd332Oxjgi3x5289frxVeS3vFspwYo/LE21jnkN6UOIKRLOnh4Xc32eW58jyh5fByWx39qdp0egG6i+2PIINp3YB644/Wq81jeWlzNDJGm8R7mG7oKihaWBoZgiNjOAaXKO5szw+D/ALDdmOabz958n5W6cY7fWl0WLwgTc/2lNMp2fu+DycVkGe4a1mHkxBGl3E+h9KXUr2e4vnnkhiRmjC7VHAFLl0Atyx+Fdln5c13vy32gbTjHbFQsvhwadcBZrr7T5v7oYO3Z7+9QLdXEaWh8mIiInZ/tfWn4u5NLuJxDF5BmyzZ5Deg9qFEL2GQrpfmSZkm27OCAetR3K6P9mtjbyT+dz52QcD6UT3Us1y8rRop2gYXpxSTwXUMNtO8SBHJ2HPWnyjuVyth9nfc8vmbuODjFH7lHb7M8gGOTzUo+0mwlZYo/L835mzyDTpJ5muGYwx7tnIB4xRyhczpFgwuC2cnNMIi2ty2c8fStJLW7K2jLHHiQny+evHeqlxDMryl1UFXw2D0NHKx8yIVRGdtu9hjsCaWdbX7NF5ZPm8b+vpzVq0uGtnk/dqdyjvUM8kpghDRoEU/KR1NHLoFykQoVhk9a6f4YaRDrnxK0LTIgzRy3SbgfQHmuccsUb5RgmvZv2RdFa7+Jc+rzxjydLs2kJ7Bm+7/I1z4mXs6UpG+Hg6lWMV1Z2v7QeoC78fPZo37uzgRB9SOf5V5yeta3jHUW1TxTqV8xz5tw20/7OeKyCdoLe1fmlWXNNs/qnKcN9VwVKl2ij0f4NzjRfCnjbxU3y/ZbPbGx9VBJ/nXyNK5lnkkPJZyx/E19S+K7n/hHP2UbqQfLPrd2F9yrfKf5V8sqK+0yKlyYe/c/AuNcX9Zzaq09Fp92h9m/sEW3l+BtcuiOZb5QD9Fr6Urwr9iWyNt8HVnP/LxdyN+TEV7qK4cZK9aR5+HVqUQooormNgooooAKKKKACiiigAooooAD0pKU9KSgBDSUppKACiiigBPakFL9aSgBDSU6k70AJjnNHegZz7UHr7UAGOc0Ecjmk5yKU5yMUADDOPrQwyMZxQc9qGzjjrQAEbhigj5cUjbsfL1pedvvQAAfLtz260INq460c7fehc4+brQAINoxnNCrtzznmkXdj5utKm7B3evFACKu1ick5oC4ctnr2oXduO7GO1A3bznG3tQAbf3m7cfpSMvzh9x47Uvzb+22ht28Yxt70ANZdzA5IxSsu7HzEYOaG37htxjvSPu424680APkTeMbiOe1Ei7k25Iprb8AJ1z3p77tvy/eoACuU25xx1oC4Tbk9MZoO7Zx97FA3eXzjdj9aABF2ptyT70iLtXGSaVN2z5sbqI92358Z9qAEjXZn5icnNNMeCzZJJp8e7nfjrxj0pF3bm3Yx2oAiC4YnJ57UgX592fwqRlbcScY7Uz5t3bbQAFfnDZ/CgjJBz0pDu3j+73pTuyMdO9AAy5xzjFDDI64obdxtx70NntQAMMjHSgjIxQ2ccdaDnHHWgAI+XFeMftn/wDJAtS/6/bT/wBGivZznb714x+2f/yQLUs9fttp/wCjRW2H/ix9TOt8DPk/4c/8i+3/AF3f+Qoo+HP/ACL7f9d3/kKK9qfxM8pbH6R1+Z3x5/5LF4r/AOwjN/6Ea/TGvzO+PX/JYfFf/YRm/wDQjXDlvxyOzG/CjR01LGWCQ3d5KjLbr5Xfc2Oh9qLqOzjgtGtrmR5Sp81f7h9qtQXD26ES2KAvbIuDj5fl61BZwySzoiR5Yg4Ga+y5dD5Ln6lMbTGcs27d0zVzTorGUXTXt08bLFmLn7zenSnRxyQzhmtw3lzDOT1IPStK/gu9UvLmaHT1h8qIF0yPlHr0pchTqGfpkdlPdQx3N3IE2ktg42nt2qreRwpdzRxSsYhKQpz1GetdBturFNPlm02ErsZU2MMvnHJ4pdH8O3Wt3Ml3JGba1aQkcctz0FHs29ESqyV5N6HO3DRwzOtrdSFGXBOcE+1PxMwXykmb/dUn+ler6P4Ts4PO8nS1uHjiLOznJUf3q15rO3jht1t7FFf+LBHP6U/Za6sxePjfRHiS2V+2cWtycn+4aeJLi1lljM09uxTBU8E/pXsDRsEdfJwd+M56c9K4Tx5ZXUmvFY7Ys6W5ZxkfKB3pTo2RrSxXPKzRytj9nN1D9ouZIk53Op5Wkn8nZKI7l3G87efvDsamt/Mhkgla2DrzgHo1I8UzxSXAt8R7+SOgPpWXIdPMVZHLuzNM7HGMluTVs2Mz20EkUN2+c7vl4HpintFPdTTPFaABUBcLj5R6161awynQdO22YVSvyuD9/wCUcVUadzKtiFTSPHns2W1k3x3ay7vlXYcEflUVslq0sv2yaSMBDsOOS3pXshgbynVrcE7sZ9KLnw7unmt7rRUd1i3MvAKj1qnQS6mSxq6njNuls0kKzTMiZ+cjnFTmOwGmXGL6UTCX93Fztdf7xrstb8EjyVnsUMLNkqjcq3+FcVOktt5lrNbhJA/O7qKh03E6YVo1FdMXTYbOV5vtFwyAJ8pz1P5VDF9mkeBJ7qRYwfmOc7fpU86vdTu6wpHhRkL0q0Lt2jsI102ImEnB7ycd6XKinIypRbKkqx3LkeZ8g/vD1qSaLThduI7yRovKyGPUt6dKmnlZoLiM2SKWl3bv7vtUF5KZbgt9nWP5MbR/OiyGmyBTGEg/0pwR94Z+59Kgl2Ev+9ZgW4yetXYGaN4G+zq+08A/xVY3TNp12w09PLMwLScfIePlo5bofNqZ1otq0j+fcMi7PlI5yfSoNqbY9zcdxu6VsSakv2ySb+zoQGiCbOw96qKk00VtDHZhm5CkdXo5VsCm+pRdIfKc+Yd275V7EV9HfAi3Twv8DNf8TvkT6m5hiPqoHy/qTXz5Bpt7dXAt4bYmRpREB/tE4Ar6Z+L/AJXhvwJ4b8F2wVDHAss6r644/ma8DP6/ssPy9WfWcG4D69mlOO6Tu/lqeUZx6k0jo8iiKMZkkIRR7nigccmuj+GelnWfHuk2ZGUWYTOP9lef6V8DCPNJI/pHF144ehOq9opsi/bAvE0rw34O8F27bRb25uJkH+0Bj9Qa+chXp37UOv8A9v8Axl1UxvugsAtnEQeMLz/Nq860+Ez3sEAGTJKqD8SBX6Ng6fsqEUfyzjazr4iVR7tn6Gfsy6d/ZvwW0CErtMkRmP8AwI7v616VWL4E08aX4M0bT8YNvZRRn6hBmtqvm6suabZ6tNWikFFFFQWFFFFABRRRQAUUUUAFFFFAAelJSnpSUAJQaWkNACUUUUAJSU7tTaACkpaQ9aAE70hPNOpD1oATvRu6UUUAKTjFDHAzjNGRQSB1oARjgdM/SjOFzilY8ZpM96AFzlc0inIzRnjOaXgigBEbcOhFCtuzwRzQDu6c0oIIoARWySMEYoDfMVwfrRnnGelGRnHegA3fNtwfrQWw4XB570bhnbnmjcM4zzQAM2GAwTmkZtuOCeaUkAjnk9KQsB1NACO20ZwT9Kdv2r0JNIzADnikLbRnOKAJGbC7sE0BspuwenSgMNu4nilyNu7tQAituXdgj2NCNuXOCPalBDDI5FIrBhleaABG3Z+UjBpFbcSMEYpVYN0OaUMCTg9OtACBsuVweO9Rv9/bg9OtShhnGeaTI3be9AEO75guDQTyBg058BsZ69qbkZoAGOMcUMce9KSO9BIFACE4HTNKemaDx1o7UAIfu5rxj9s//kgWpf8AX7af+jRXtHavF/2z/wDkgepf9ftp/wCjRW2H/ix9TOt8DPk/4c/8i+3/AF3f+Qoo+HP/ACL7f9d3/kKK9qfxM8pbH6R1+Z3x6/5LB4r/AOwjN/6Ea/TGvzO+PP8AyWHxX/2EZv8A0I1w5b8cvQ7Mb8KOgmtrdSFXUjMotY2Dn+I7R8v4VFF+5aKSOchtp6EcfpVrQmigtJhLppuC9qoQ/wDPM4+9W5o1xa/a9MA0BnMULCTaATMePmwR2/rX3CjofEzquF1a/wBxgrBDJpcl02oYnM3+p4yRn71Is00Elysd8wDR4JyDv9ulTanbTS313PHp8kcZuGwNo+T5vu0QabeSG5Eemzv5ce59qj5B6n2p8panG2r/ACNDTLF9XvNNt/7Se4jVC8y4A8sDtkV6dbWFpHpBkW6EciOEWAD+H1rm/hNpNxLHcXiadIwyI+F64zmu7/si9aJgNLm3F8g7R0z0pc0Y6XszysVXXtOTsZaK0cs+28Zd0RBII+YehodcvH+8ZR/eyP8ACtuHSb2N59+iyvvi2rlR8h9a4TxTqWs2862ul6RLKdxTzSmRuHUKO9EZxk3r+RFNupKyNowhlYmY/wCs/r1rhPiUqQeKJEg1Fiv2YjzB/H7VnXd34lcv9oN6rB8FVAXHPTiq99bXUl7O8mm3RPl9JDll4605Js9KjRcJXbMuGKNzbK90UU5ySfuUSIi2kqreEgScR9m96uLpOoSG1WPTLhjLnYAg/efSlNhdx6fK0mlTBUl2tMV4U/3az5Ts513M4vJG0gjuWAZcNg/eHpXsWmB30uwX7SwQRjAyML8orymSEtNLtspMbOmB8vvS299qFusSx3F0ijsH4qoxsZVqbqpWZ6/9niNpM5vSJfMwEx94etaRtbdtUux/b0jKLbImyMyHH3K8j07xRq9qS06G6hDc71AIH1Fei6XqVpq9t9qtbdVBUKyADKMOuRRKN3ozgq050/iLa2drJHpyyatxIWEgIH7kVw3xF0GCWzk1C3mV5YJCpIHLp613EUJkkt1WzaRjngAfNVXULaN7O5t5LcqzFhggccdKtQ6XIpVnCaaZ4vdxx29yyW12ZUMYO7A6+lJcxRxWlrLFfF5GzuQf8s6vWul3Esk6x24bywVPIGD+VRgIwtYV04mRCQ2P+WhrDkPZ50URHG2nyzPdkS+ZxH/eHrVYruZiZOi8e9XZlUCRTasrb+4Hy+1LHaTTTOsNnI5VCxVQCQPWk4l84yW2tktbKRdQzI5O9cf6vioDxazoL07fMHydn960kurIRaeDpYJiJ8xsj99xVaaPzVubiKxdYfN4IAwn+zmny9jNSfUqwWtvLPIsl5sUR5BPOT6VXRnRYWS4ZXB4wfu8Vta1GG1FtukvZjyV/dEDI/2vxpJdPmh0+1uJbONYxgs+/lgRxxijkH7VaXe5237NXhj/AISLx9DdXE7PBp8n2mVD0JXlSfxFa/xU1v8At/xzqF8rZhR/Ji9Nq/8A1811vw2s08B/BPUtfkRYtS1klIf7wU/KMfTrXlhyzFmPJOT9a/POIsX7bEci2R+6+GGUulRnjJrV6L9f0GgZ616R8G2j0TRvE3jW6AEWnWjrGx7ttzxXm78KT6frXX/Gm7/4Q39nnS/D6sFvtdkE0uODsJ3c/hxXm5ZQdWukfT8c5h9UyuUb6z0/zPmm/upL/Ubm+mYu9xM0hJ6nJJrpvhLpLa18R9C01V3ebeJn6Dn+lcpGvAFe5fsY6KNT+LiXbrldPtmnBx/FkAfzNfdV5clJvsj+faS56iR90ooVQqjAHApaBRXyp7wUUUUAFFFFABRRRQAUUUUAFFFFAAelJSnpSUAFFFIaAEooooAKSlpKAEoxRRQAlIRS0lACd6KUikNABS9RTWooAcR2oakPzCg9MUAFAoxxikAwMUALgDpQOnFIowKAMZoAXAB4xRgZz3pAME+9GPmLUALxnPek4Jz3o2/NupCPmB5oAXjPPakOD1FDDJBz0oYZ7kYoACAetBGRzyKRhuHX8qGGVxQAtSLgjH6VEeRiheBj2oAmAAGAOKAABwMCkQAKAMke9CjauBk/WgBQAPujFAAB4FIq7c9Tk96AuCTk80ALgZzjmkIGc96QDDE5PNG35t3OaAAgE89aYy4P8qcVywOTSEAkZzxQAwgHrSkCkK8jNDDNAC9qKQjIpT0xQAdsV4v+2f8A8kD1P/r9tP8A0aK9n7Yrxn9s8Y+AWpf9ftp/6NFbYf8Aix9TOt8DPk74c/8AIvt/13f+Qoo+HP8AyL7f9d3/AJCivan8TPKWx+kdfmd8ev8AksHiv/sIzf8AoRr9Ma/M749f8lh8V/8AYRm/9CNcOW/HL0OzG/CjuNK0vdDcKNYijEVjHJnA/eZX7g96i0qe7ju4WhuirKh2naDik0r+zvszmTS5JAbRBGB/yzbb96i2FqzRLHCQ2w7jtzk199GLsfB6tu5Ym+1PplxdNqgDG4JaAgbic/eqxobX0y6qya4trttMsGA/fjn5BVaJtNXTzHNpsktz54JmHAK7uV/LijWG0yfUZpLHTJLWARjZGRkq3rRyvYVm/dt+CPSfg3LeHRlhTUPJEk7ZYgYHAruWuNRjsZrgaupaOcxhNoywz96uD+E8Ub+HVAt2OZmyAM54FdYYYgrfuWBDenTnpXHWgpT/AOAeTWcVVlddSj4x8Saxp2gXtwuoHcItqnAHJ4FeX3Ota8tpYE6yy/MSpCgFTxXafFYInhqVY4mCsy5GOeo5rgvssdk9jdanpM0lmx+7s2+Z9DWtOnBK6R34SMeS7RDLLfyabcahJrO6VZ8GI4y/P3qrTX+oyTzNJqDu2zkkDkelNuG0xkn8rTpEYz5jP91M/dp95bR3F5ObLSbiONItxjCElOPvH0Fb2fU71ZdC015qltb6XcR64WYB/LVQMw//AK6pT6hqcljPDJqTtFJMWdOMM2fvVeg/sqFdKlutBuGj+bziQQLj0x9KqXC2T2VzLFpU6KZ8pLg7Y1z90mpURJrt+RX1BZ7O9lijvxLmMbnUDDAjpVZoWEcL+fjdnt0q7fNp015K9pYPBD5Y2x4zg45NLbW8O+zZtNmlVycqE/1n0PenY0UrIoFZPIkX7QNu77uOtdV8NZnXxFNZSXGUniLZ/wBof/WzWBOtqLe5X+zpUl835GI+4P7prQ8FKIPGFkr27oWYjawx/CaXKRWalTkj1i3jljkgkjuNjAnacD5eKSeHdFKz5dz8zP6mriWy5hLWshDE/wAP3vpR5e2F28qRY1JBG3gexrLm1ujw3JWPH9PjlbWtWjW6jhVHduVBzUVnpSM8cwuJVcKXyMcEjNW5rnSodY1FbmFQ3mv1izmsZHiee3EdncP8x3BCf3g7Yq+U9hNvUXU9PSG6kT97JnDFiecmpvD1q8pnmWeWFyPLJXHKn/8AVVG4mVYp0MFyj+bwSx+Qf3TSXMkZum8mC4hTyx8mTnPrRylvmcbE13pENvEGWSRtjAAEjvUMMcmBZK8qwTOGcAjrnGf0qpibZGQs/wA3fJ+b6U8SBbSVWjnMu8YfcflHpRYqztvc1NUtJJbgTzXU0khQKS2M4FXvBGn6j4r8TaT4bQwyRSTKHG37qJycn6CsiwubCK6ma7sZ5kaLCpuOVb1r2b4A6Xb+FfAuq/ELUFCzSxmCz3DnGcZH/AsfhXBmWKWFw8qn3HZlGAnjsVCglfVDvjvq8U2sWvhyxIFlpUQTA6b8f4YrzMjJ9qt39xNfXk13cMWlmcu5PqTmoCPSvyarUdSbk+p/XWV4GGAwlPDx+yvx6mt4D0V/EHjHTdKRcq8weU+iLz/MAfjXIftY+KI9f+KMunWkgax0eMWsQHQMBlvyORXr3w3kt/CPgHxH8Qb0BWit2gsy3GSeOP8AgWK+S726nv8AULi+um3z3ErSyMe7Mcn9TX0+QYaydRn454h5r9Zxqw8XpDT59RiDivr39hHQ/K0PWtekiw00qwxOR2Gc/wBK+RVHSv0P/Zu0A+HvhDotrJHsmmi8+UY/iavVzKfLSt3PhsFG9S/Y9HHSiiivnz1wooooAKKKKACiiigAooooAKKKKAA9KSlPSkoAKSlooASkpaSgAooooASkpaSgBDRS0negBDSd6XvQaAGmkpxpD0oATntTj0ppPFAOB60AO5x70DOOaO2aByPSgBBnHPWgZ/ioB454oBz2xQAAHJz07Ug3Z9qUHk8UHr0oAOd3tQc7hzxSZ5xj8aMnPSgAOcjHTvSNu4x+NKTgjjOaGJGOM0AI2cfL1oO7HB5oY8dM0NkDjmgAOce9Jhse9B4HTNAJxnH4UAOQso5NSLnbzyahBJGcc06NuOeKAHqGwdx+lAzk56dqFbI6YoB5PGKAAbsn07UfNnrx6UgPJGMe9G47sY4x1oAU7s+1NOcj070E8gY/GhjyOPxoARsnFNOe1OPGO9DfnQA05xxQc496DxQelAB2968Z/bP/AOSBal/1+2n/AKNFezjpXjH7aH/JAtS/6/bT/wBGitsP/Fj6mdb4GfJ/w6/5F9v+u7/yFFHw6/5F9v8Aru/8hRXtT+JnlLY/SKvzN+PfHxg8WH/qIzf+hGv0yr8zvj3/AMlg8Wf9hGb/ANCNcOW/HL0OzG/Cj1RdAn0+2thFfsRdafFI37rsR0rT/wCECkhNg0OpfNcjHzxHA/LrXLvdW8iRG3kufLFnEqhySQdoz+GauaVPG97arqv2ya2UHKYY8+wr71U6nInf8D84lGqlfm/AoahDcWd5caf5kbCK4KFgvUhutXLPTLu8k1JlurZDb23mvvXG8eg96sT2enPo91eR6del/tR8uby22CPd0J6ZxxUFv/YaSagLu2uebf8A0YKrDbJ6n26Vre603N1O603PTfgxZzyaBH5cyo4uG2lhwOBXWXFrMpmDSKxEzBiF6nPWuf8AhLDbr4Rt3mjfy2nYnAPTArqHjtfKfakm7zTtPONuen1rx6037Z/5HlVGueT82cF8Wo5V8On5wGLhc47GuFS61TxE+maNJNaQohPlOVOAeOteg/GiOEeGz5KuqeYvDDnqK8mgS1Elu00T7TndhTz/AI16OFip0lLqd+DSdO/W7Lk+h3cNhd3P2y2KwXflMoHLNnqPatnTLfXFvtWEeqQLI1psmYRZDoR0Hp9a5zZZ7GbyZdgnHO04256Z+mau6++ijVJm0WCeGzMYAVwQQ341tKDen6HVK8tP0FtpdT1Q6bp0l2ix2wkMBEfK+ufWoL2XUrbTrzSvtSNa+eS6+Xyzeue1JLpt5Zw21zNY3MCSA4keJgG+h71Ul+ytC+5G87fydp6ZqlBPYtWvpsQus8E0qrKuWTDEL1FaFvqGrQjTWjuY1+z7vIJj+7kc59aLlNJkvLg2ltc+QIf3Y2nIbHU+1XJI9A+xaPtsbwSkt9sbY2JPTb6/hRJLS6HKSe6Mi6mv5hctJOreZNvk+Tq3rWvoIu5PHli13NHLJn7yjAxsNZFzHZ5nEUMw/efu8qeF961vCFup8b6csFvIF3ngoQfuGlKNk2TUtyP0Z7Sk18Fsws6gRk+V8n3ahmlvDZXELTKYnkLONvVvWr9rZp50H2i1nMeT5gVDk0T2UH2WcJZ3Pm+YfKJU4C+hryFOClt/VzxG3a9z541mGWbxBqeZFGyR+q9gabYPf2s1jPbXEKSZPlsVzt47+taGsaZM/ibWFaxuZdsshASJjtOepxVaw02OGe0m1PTrv7IT+8IjYbhjjBr1dLHtqS5F6GdetdzSXLTTIzvLlyF6t61duNPvhqcsT3lu0gt95bHBX0+tPn06KSO4e1068Kmb9y2xsBPeoktLVLiQ3NrcCIxkJhSPmosDkraFJmu1tbNjNGUH+rXbyvHeosXDwXDeYoXzAWG3qa0bS1sA9n9ptLkqD/pOFPIx2ol0zzEupLXTroxGX9yfLY4X0zSsHtYrcteENA1LxB4xs9GtnjMlxtDsF4VO5r1342ana2aad4J0jCWGlxKHAPVgMDP4Uvwj0WHwF4KvvG+rQGK9uo/Ls4nGGA+h9f6V5xqF1PfX095cyGSeZy8jHuSc1+d8T5iqtX2MHoj9u8MOH7t4+qttvX/gFY+1OtrWa8vILK2UtNcSCNAPU0h4rvPg7Y21rNqXjXVcJp2jQMUZujSY5/Lj86+Xo03Umoo/XM2x8Mvwk8RLotPXocp+1lrtvougaD8M9NkGLWMXF9t7tjAB+uc/hXzsgrZ8c+IbrxZ4v1LxBeMxku5mZQf4Uz8q/gKyUFfoeFoqjSUD+YsXiJYmtKrJ6tnQ/DrQ38SeONH0RASLu6RG9lzya/S+wt0tbKG3jUKsaBQB2wK+MP2J/DP9qfEO512WLdDpkGFJH8b5x/KvtavJzOpzVFHsduBhaHN3CiiivNO0KKKKACiiigAooooAKKKKACiiigAPSkpT0pKACiiigApDS0UANooNFABSHrS0hoASg0UUAJRQaKAEPFNNONIaAG9qOlKaSgBQe9LTDTlbjBoAUc0ZoooAAc0mQTilpOlACcZxRnnFOpCKAEzQTiig0ABIHWkzilNBoAQnjPajPGe1BoNAAORmkBBHFFJ0oAejjpTwwJqKnKaAHZBJHpRnnFFFACZGcd6CQKDRQAhPNBIHWiigBDSE4GacaSgA7Zrxj9tD/kgWpf8AX7af+jRXs/avGP20P+SBal/1+2n/AKNFbYf+LH1M63wM+T/h1/yL7f8AXd/5Cij4df8AIvt/13f+Qor2p/EzylsfpFX5nfHv/ksHiz/sIzf+hGv0xr8zvj1/yWDxX/2EZv8A0I1w5b8cvQ7Mb8KO9msruzSCG48rf9lib5ORgqCK2/D66pbaxp9xYLafaZMtH5hJXp3rAt/Ia2iKySsPs0eCc9do4rV0ZbFr2MXMjmMIcYJ4PFfozj+717H57O9nc7BF1hvA95cMbID7W7uMNnf53OOMYz79K5PWpNU1HUby5uxaiVIFMgThdvbHvVm8vtOj0m5s4tRvFP2g7YAx8spu6njrVzwn4TbXtUZo47lNMG3dPISNw7gZ65rGEVRUpz0+RlC1JOctD1T4dWNxb+BdNUhQzDdg9ea2dswixhMb/wBc1aS1FvZQwsrxwoAqcHpTRHb/AGcszSbvM7A4xmvnZVeaTl3Z575uZvbqcH8cXuP7DHneX5ryAfL0wK84hh1nURo1iv2MDawtieOO+413Px5uLURWFjA7EF2lOc5xjH868zuBaRwWTwTXIl2nzd24BT22/wD1q97L4Xw8T08Mn7P5s25F1+28Kahbt9h+xR32JjjL+YD29s1lXn9oapc3Usy2++OHc+35RgDtVUNAbKQNcSmUyZC5OCM9aZIIBJLskkxs4znk+nSu2FPlv39DpUbHWal4u1W6tNLtY7W1je2+ZGOSD8oHII9q5W5mvJZJppPK3PKS2B3z2rV1ZNC/s3TDa3M5n+b7SGLYXgYxx9aw3WH5trsRv9+lKhCMV7qsFOEeiOl0GTX7O41SKzFgW+xnz/MGfkPXb71Y03WvEV0+hWlvHp4a3L/ZiyYzkc7uKyrVfD32u+E11erF9m/cFd2Wkx0bjpUU39jLaaa0N3def832kZOE9NvH8qzlBSbutfTyJav0/AvXya60F/qkwstsV0UmAHO/joPStTw1rmrXnjyyurpLTejDdsXAxtIFc2Doh0S6Ml5d/bvP/dR5bayep4xmpLOfTbPxFDPYTzvEjJtL5ySSAc8e5ocOaLTXdbEyjdPTv0PpOy1zVJ7i1ghitd24+Xu/rUVzr+pxtNC8FtnzDux6+1ZEJhYROsjDIzkZ44qcR6cdOmeSWU3fm/IOcFfevmXQpRlfl/A4FiKs4cqnqvPy2PPNa8Qa9pnjnWIbWCwBlh3t5qnGCDnGBWTJr3iTUrXS7JbTTVFycQsW67R3446V0vxF8NR6k41DTPNkngjKsgYq0ikfzHFeRxrb297BDfyXUGxiJF+YMn04r2sPTpzipJao6KDVWHmjp5vFet2VrcWMlnYkQzGNyD3PpxVS3vNW1S5nt7e2tEaKIzPvbjA/CsOUaQbO5b7RcG48/wDdA5wyep9+tWNHGh/bLkahd3UcX2dvKaLdkv2B46V08vIro1dOKi2l+Bb0+81e/uLKCGG0DXZIj3HAz15ruvhbY6/r2uPo729mtna3OLyUMdygAE447jpXl+gx2c2qafDdSXCxO+2Tyt24E9NuB6+le/S29h8LPh/PDZyO2sawSwZzl1UjjP0HP1ryM8x6wdB3er2PayHIpZtj4YeEbr08zm/jZ4nXV9bTR7Bx/Z2n/Iu3oz9zXnn0qRySxJJLE5JNMJCgluAK/J6k3Uk5M/rvLcDSwGGhh6a0ihI4Zrm5hs7ZC9xcOI4lHdicCtn9pjWoPBvgHSvhlpco+03CC41Fl647A/Xn8q6L4S2dlpdlqfxE17EenaXE5t9/G9wO3qfT3r5j8deJL7xf4t1DxBfuTLdyllBP3F7AfhX0OR4O8vayPynxDzxVKiwVJ6R39TGjFTIKYgrS0Gwk1LVraxiUs00gXA+tfVN8quz8sSu7H27+x/4YGhfCqDUJYwtxqkhuCcc7OgH6GvaKxvBFh/ZnhHSrDYqeTbIu0dBxWzXylWfPNyPfpx5YpBRRRWZYUUUUAFFFFABRRRQAUUUUAFFFFAAelJSmkoAKKKKACkpaKAENJTqbQAUUUUAIaSnUhoASkNLQaAEpCM0tFADTzSGnGkNADe1JS0hFADk6YpaZTgc/WgBQMUY5oGe9HegBCOc0nfNO7+1IRzQAhHNBGaDQe1AARmkPpSn2obpQAnUYo9qDRQAnQYpBwKd296QZ7nNACAYpRSYOPWigB6nk560uOc1GOtPU5NADsc5pCOc0d/ag9RzQAEc0jUp5pDQAlB5GKCOOKO3oaADtXjH7aHHwC1L/AK/bT/0aK9nrxj9tD/kgWpf9ftp/6NFbYf8Aix9TOr8DPk/4df8AIvt/13f+Qoo+HX/Ivt/13f8AkKK9qfxM8pbH6RV+Z3x6/wCSweLP+wjN/wChGv0xr8zvj3/yV/xZjk/2jN/6Ea4ct+OXodmN2R6XpF5eaXZvbtbQk3VnEjbudq7eo9+a9j0H4d6K9rZloZZpvK4YvjOevavL7LTvCzQxFvEkzAWcLISudz7Rlfwr6O0G30v7NZ/8TKRT5QzjjHFfX5linTpxcLq/k+x+aVacqtVRi7a662/M5S28GaDZTl4tHtzIr4LN8xzmuiSN7fzoktoUHl42jgKPUVcuLfTd741Bz85P15pBBpbGUtqUgOz5T6n0rxp4iU1eV395yrDz57OS/wDAl5kl9fm4tIIkhUGMjqetUZNTEOlSwSxxpGrl2kJ6DOa09UtdNisYmhujvPv3/KvGfibNq7Wrx39w9rZl8KLcbkkH+03X9BV4HDwxDUVornbiJV41+WU1dpLSz0Of8W3WoeMvEupXmn26y21lbFhltu2MdW9+c1kX2rXM1tp1u1pbr9lzg5+9nHXiq0v2e1dhaanIgkj2ybW+8voaqq8MskaTXrhRnnHT9K+wp0FFJdFsdUIpK3YesV20TXiwxlBOCee+4cY9K2dY1zUG1a/uJ9NsopJ7byWRRwoxjI461z0kkah40upDHv4GevPWrtnHplxJeNfapLEVgLQnr5j9l6VU4L4pItpbsjT7QJrdkhjL44BPBp/2y7TS5rU2sBRrgOX7ggjj6VE7Q4t99y6jHLA9P0qqzR4ZftL7fM9e2etVyp9B2ude+pa1LrerTjR7LzpLDZNHkbY0wPmHHWueutM1C1sNPupreNYrnPktv+9j1HatKa30BdV1BI/Edy1utoGhmzzNJgfIeOlZ2qfYl0fS2g1aaef5vNhZvlh+nFc9KyaUV26PsZweqsRra37aNczLbRG3Wba77uQ3oKcY73Sbm6guLaISNEMgtnbnoRVISJ9hlT7ZKCXyI93De9XdNjsLq5ujqGqTJthJjYnJduw6Vs7q99jR3W+x618ONeXVtEto22/arVdsik8kDofpiumMknkyDy1wXyTnvXhVh5Vk+lXPh/U7qbU5CwnhjGdnoPoa9d0CbVZtOMmsxwW8/GFjcnPuRjg/ia8TE0FGXMtjyMTD2TvF6M6CKyu7+aXyokBjTLfN2rFvdFstSeNLrTbe4JPG4cn8a07OeRXk8u5kXK4JB60kSWZltt986KSfMI/grjUpQbMZcsrOGje+pydz8O9DlhmuP7L8uNZNrbJMYNcJ4qtYfB+vkadAsqXNqylJjkLnuOK9jm+yi2nCX0hPm/KnZx61xXiHwmPF/wAR7DR7e4lMJti8kqj7qgjOa66GKau6r906MJ7SpXVK7d/O5b+CeiNdaZZ+JvEFpbW+laMjPbScbpnwRk8dBn865Xx54iuPE3iKfUJWPlZ2wIf4EHT/AB/Gux+LWuWdhYWvgbQCEsLFFWcqfvMOx/mfevMq/OM6zF4yu2vhWx/VPh7wvHKsIsRUXvz/AAT/AM/yGHpSWFjca3rVrotmC0txIE+XsO/5DNQ30/kpgffPT2rvfh0bPwN4C1f4k6wg3pE0Vgp6sx4BH44/DNebhqDrTUUfX57mkcswU67evT1OP/at8UW+k6bpnwt0SQC3skWW/ZD99+oU/jz+NfPSLVvW9TvNb1q71e/kMlzdytLIxPcnp9BVdRX6Dh6Ko01BH80YrESxFWVWb1Y9BxXs/wCyj4UOv+P47ySPdb2hySRxnqR+VeNqPQZNfcP7IvhBtD8Drql1FsnuxuB9VPOf6Vhj6vs6Vu5WEp81S/Y9wRVVQqjAAwBS0CivnT2QooooAKKKKACiiigAooooAKKKKACiiigAoNFBoASiiigAooooAKKKKAG0UtJQAUUUUAJSU40lACGkpaDQA00hp1FADDRS0HpQAyilpKAHqd1HemA4NPBBoAO9HeikJ5xQAHr0oP0pc80hNACH86D0pTxSUAHak7dKWjtmgBKKOoooAQUUoooATmkGc0vfFHegB2c0dxTRwacCKACg0UUAHag0dqCaAE7V4x+2h/yQLUv+v20/9GivZ68Z/bQ/5IHqX/X7af8Ao0Vth/4sfUzrfAz5O+HX/Ivt/wBd3/kKKPh1/wAi+3/Xd/5Civan8TPKWx+kVfmd8ev+SweLP+wjN/6Ea/TGvzO+PX/JX/Fn/YRm/wDQjXDlvxy9DsxmyPTdPS6uLd5IdHGI7KEyAY/drtHz/jXuekeLNBfTbMrqFqmIgDubBz714bpv7iCZItcZVbT4skY/e/L9z8KsWGkafcy6dHLqgIniZpB8uYiMccivuq9CFaK5nt/kfmeIpKpu7WPfLfVLG5Tbb3FtKS2QyyDJqyySSPIVh+6m4gdh6180XVvHaT3Atrxx5U5RGRtpIBxniut8GeO9R0m/+xahfPc2LgIWdssme+e4rkqZa4x5qbuc08A0rp3R7m832lIoYoN756DvVS9tBc6RPb3Wnh4GcpIzcjPpTdPlWWaFlufKU8hxVuWNf7KuH/tEtic/usj5ufvV5L9ySS/UKMfaxc+qT7dD548V6WfDniC8sfsyywyRloC3ZT3/AA6fhWXpttdXV3a29tYmeV87EBGXr0H42WiNHYXnmYbLRMw9MZx+dcQR/Z/2G6s9SkSYE4ZSuU/SvqqFZzpJ9T0sPVc6SfUr3Wn6hHb3NxJp7pFDOY5G4wjZ+7UumanHZNf+bpUU/n25jG4j90T/ABDjrVaa8uZLe4ifUJWSSYs6lh85z941DdJGk8qi6LDZnPHPtW/xK0je11aR0k+qieDR4I9Did7bdkBh++yB14/xrn7yC6kW4vBYmOHziGxjCH+7U+jbbrU7SG41X7JHz++wPkq29laHSbv/AIqHcRebBDx+8Gfv1mmqTt/n3JTUHYzBFPDLMslnhtvIJHy571dg1Bbd9OeTS4ZBbliykj97n14qbxJaQafq0sFnrn2pDGMykKc8dKn0vR9Lu7jTEn8RIomVzIAADFtHHX1pyqRcOaW3zH7RNJsyLhbi5W5vI9O2QtN/DjCE/wANWLqz1Cwvrm3utLeGYRBmjYjKqRwauX+m2NraX8cPiVWWK52pFx+8H96pbC3/ALW14fafEnmStsXLAEyAEfL+VS6ml+nz8iXPS/T5nffC/wAPromm22pTWayXV2N2W/u9lH4V1cnmMk0wtsIJOTnhT6VbhsbNYreL+20CoMKuB8vFSnT7H7FNnxAg+f7mB83vXz1XEqc+aW78meY6dSq3J+u6IbfUVjuJ2NlGN8e3bnpx16VlzzLGsbSrGg9WcDNZPj3VrPQYVhtNXhkvJ1OzcOFA6k15c9tDqt/aNqHi8N57HzCx4i/DpXXh8NGUedaL5hChOorSdker/wBr6a9wLVLu2aaRwqor5JPoMV03i3UbXwJ4YLRLF/bt+mwEfeRf8BXH/CbwVpfha0vPHmuzpcQQlv7PDIBv/wBsD1z0+lcb4s1688Ra3Nqd4x3OcRr2RewFfJ8RZlGL9hRfqfsXhpwPGviPr1dXiu/9f0jKmkeWV5JHLyOSzMTySepqCZ1jjLt2qXoM1j6hcedJhfuL096+LSuz+kNIqxe8L6TdeJvE1npcAJa4kAY9lXuaj/a18XW8mqWPw90SQLpeioomCnh5cYAP0GQfeu/8GT23w8+F2r/ELUUBup4zDp6N1JPTH1/pXydfXl1qOoXGoXsrTXNzI0ssjdWZjkmvq8jwlr1ZI/EPEDOvrOJWFpv3Yfn1/wAiOMVMgpiCpUr6Q/ODqPhf4dm8T+N9N0mJCyvMGkOM4Uc8/wCe9fo5oGnw6Vo9tYQRhI4YwoUdq+YP2J/Bpd7vxZdQjbnyoGI6gdf1Ar6uFfP5jV56vKtkexg6fLC/cKKKK886wooooAKKKKACiiigAooooAKKKKACiiigAooooAQ0UtJQAUUUUAFFFFABSUtFADaKU0lABRRRQA2inGm0ABpKWg0AJTadRQAw0lOpDQA2gHBpcUhFAD6KYpwfan+9ABRRQaAEzRSmm0AKaKSloASiijpQAlFLxRQAlFFFABQOKO+aKAFopB1pTQAUhpaD0oASvGf20P8AkgWp/wDX7af+jRXs1eM/tof8kD1L/r9tP/RorbD/AMWPqZ1fgZ8nfDr/AJF9v+u7/wAhRR8Ov+Rfb/ru/wDIUV7U/iZ5S2P0ir8z/jz/AMlg8V/9hGb/ANCNfphX5n/Hn/ksHiv/ALCM3/oRrgy345eh24zZHf6DLbW9jItzpnns9mgj4H7s7fvVfvjCtlppbRXtQYWzMVGLg8fMPp/WsqxguHtUP2lAfs0eeO20cVpn+0b+GytrjUEkit4ysKkD5BxxX6ElLRn51O3Nf/Mz1KG3O2zMh80Ykx156VYmeCCe8jn0h0LwgIjDBiP96nwadccIl9FGvmjGex3dava3pF7/AGnMJtYt7mTyxukXgEelW781huavuereAb/7b4Q0uWSIs4jKsf72K2i67G/cnO7GcdPasP4T6TM3hG3j+3R/u5GAI6dq7L/hHZTaNN/aUQIf7uOc5614FepTp1Gm+p5HsJTnLlW1/uPMvjMv/FOruhYFZQQpHIz3rgW1TSnGnquliZoSfNTYo39PbmvU/jHo1xJ4cLvqEZbzF5Neaal4Uk0+1s7pNUgZ5j6DjpXp4OpGVJandhXFU7S7sy5rywbT7mBNJ2Tvcbo5eMxrn7lQPDItxcI+lTZEWShTBj/2qkfTJwGf7dF/rcfjkc1sz6XqDajqQfxHaM6WhZpMDEq4+4Peu2T5Dtc4x2f5mXpt9p8F7Yvc6SLqOPPmxYH73jinT6hpbaReRJoWyaS5Lxz4H7pP7lVUsZWntlFykRccSMBjpVeaCVbeYfbEKiUggDqc9aVk3cq0W9ySeWLzXX7EfuYwVC4J6GtTSJrVZ9MWTQGmZVkVwqBjOSOOCOcVjTLP9plD3KuwXO7FaXhiS5u9Xt0W6eBoEZ45EAyDj3on8IVPgIdXCySXt1FpEsMAnxkxgCL/AGTxxVvQbq0uvG9i1rYi1jLY2YHBCnmtDUdOmFlfxPqVxJG0pkkUhfnbjk8Vj+GYkh8XabtZzmQ5LY/umpUk0Z86lTfp+h73b3EBaxH9kvIQx3AD/XVVubm38i5j/s7y5DMSrH/lmP7tVIby6je2Md1tMZby+Pu1XnmlkE0jzhmLndx1PrXmxoe9d/r3PG5rwseSfEK6+2eLrwhSViVYwB2x1rq/gp4DXxRqialqtkItEscvcPKoCzHH3R6j1rI8M+Eb/wAafEi+0y0k2x+cz3E23IjTPJr1H4la/ZaBo0HgXwy+22t0CXMqnlj3BI7nvXDnucRwVH2cH7z/AAP0rg/hurnGIhTivdW7MP4p+Lv7f1JdP0/91pFl+7gjUYVscZx/KuJNL2qC6nEEJc9ew9TX5dObnLmZ/U2BwVLA0I0KKsolbVLnYPJU/MetP8HaJN4i8S2ekwhv30g8xh/Cg6n8qyXZncs3JPJr1DwDNB4C+Gmt/EbUEXzzEYNPRv4mIwPzPFdGGourUUEefn+Zxy3Azr312XqefftceLobrX7PwJpDKumaIgWVE6Gb0/D+teGoKk1C8udS1G41C7kaS4uJDJIzHkkmmoK/QKFJUqagj+aa9aVao5y3Y9BV3TLOa+v7ezgUtLPIEUDuSaqoK9n/AGSvB7eJPiVHfzQ77PSlEzk9A5+7/I0Vqns4ORNOHPJI+wPhP4Zh8J+BdN0iNArRwr5mO7Y5NdYKRQFAA6AUtfKybk22e8lZWCiiikMKKKKACiiigAooooAKKKKACiiigAooooAKKKKACg0UUAIaKU0lABRRRQAUUUUAFIaKWgBtFKaSgAoNFFACUlKaSgApKWigBtBpaKAGEUhp9NNADTSo2Dg9KKaaAJTSU1G7GnmgBKDSmkoACKQ0tHagBo6UYpaKAG4opaO9ACUd6KKADvRRRQAGlpKDQAtB6UUUAB6V4x+2f/yQPUv+v20/9GivZz0rxj9tD/kgepf9ftp/6NFbYf8Aix9TOr8DPk74df8AIvt/13f+lFHw7/5F9v8Aru/9KK9qfxM8pbH6RV+Z/wAev+Sv+LMdf7Rm/wDQjX6YV+Z/x5/5LB4r/wCwjN/6Ea4Mt+OR24zZHoVlJoUkcrRaTctH9giEQAP7uTby59s1Stmt90eIWzsO4lc5NP06bUdLglghuIf31lGJMLkFSvT2PNQ6PDNe3kVvG8aFkPLA9K+7g7I/PrJXd9CQvZ/YX3W0jXHm/wCsA+XGelM32nmT4glK7PkGPun1NWZtNvIdIubj7RbGGG5MRUfeJDYyPaqG6dXuBvj/ANX83y9qtSKhaWx6p8H59vh6NZFkdPPbKrnnpXWy3H+s2iYfOccngZ6VxPwmuJ4dCjeN1DrMxXjOOBXVvPO8bszplpTnjuTXPOF5tngYhL20zmPi1Nnw4y/vNvmLwfrXntx9n8m0LWUu3+LCEbv8a7z4utcR6C8ckiMQ6ElemMivO11a+uDbwBo18s/KStb07KKPTy9N0U13IfK+9KLOfyhKBnacAZ+7n1xV7XILS41Kc6TpF5BbrECI2jJKnHJPoKnhvtcXw9P5d5ai2+1jdGV+YvnqPbNaseqeKl1LVQupWHmiyPnts4ZMdB71TmzqlNqV+3mYeoRwXFlYw2WmTi4GfNKxHL8D86rhLNNGmhl0y5Goeb8spU4VfQ1YsfFmuWN1Bc200KTIPlJjzTLnxBrVzBNdyXEB3zbmGzBLZpp/cWlNK36jLSC3Sa7W40m7kxATGoQgxt/ePtSXT2sdlp7R2NzFLz50mCPM+hrYt9a8TXOoalINQsll+x4mYpw0eOg96yTqmr6rHp2mvcQBI8+SSmAOO570lJ31EnJu7/PyM57n93J/x8AluOTwK1PDEy/8JfY/LKAGON+cg7TWdcW94ttcztPCRFNsYDqT6irPhmaaXxbZs7LuDHoMfwmrTV9DSpZ05W7HuME2m7rEy6fO4yfOwD+89MU+ztodTaWzsdNna5kn2wtg4RfQ1m219qTPYxwyIzIx8lQmTk9vevQJL6H4c+EZLzUHSbWr5i8cQ/hJA/8ArV4+Z4yOApucnr0V33MeH8jxOc4qOGpR66mR4hudJ+GHh2bRdDCNrmpEyXdwPvLnvn8eK8gd2d2kkcu7HLMx5J9ak1LULrUr+W+vZWlnlYs7E/54qtmvy7F4qeKqOpN6s/sPh3IaGS4SNCmve6sczYGT0rDvrgzzf7A6Creq3O1fJQ/MfvfSsuueKPdbNHw7pc+ta5aaVbKWkuZQnA6DufyzVv8Aa78S28FzpHw50iRfsekRB7oIesp/hP6H8a7b4OQ2/h3w9rnxF1NQLfT4GS2DfxP6j8eK+WvEOrXOveIL7Wbxi095O0rE+54H4DFfUZFhdXVZ+LeImb+2xCwcHpHf1KSCpkFMQVKor6Y/MkPUV9zfsg+Ef+Ee+GcepXEQW71R/PJPXZ0Ufz/Ovjj4f6DN4m8X6ZosKM/2mdVfHUJn5j+VfpNotjFpuk2thCoVIIljAA9BXk5pVtFQR6GBp6uRcooorxT0wooooAKKKKACiiigAooooAKKKKACiiigAooooAKKKKACiiigApD1paKAEooooAKKKKACiiigApDS0UAIaSnU00AFBoooAQ0lOpMUAJSUtFACUhpxFJQAw0hp5FNIoAaaejcc9aSmmgCQ0GkVs/WnUAJSU6kNACUUUUAJSU6gigBtJTqKAG0UtGKAEopcUmKAClzSUUAOrxj9tH/kgepf9ftp/wCjRXswrxn9tH/kgepf9ftp/wCjRW2H/ix9TOr8DPk34d/8i+3/AF3f+lFHw7/5ADf9d3/pRXtT+JnlLY/SKvzP+PP/ACWDxZ/2EZv/AEI1+mFfmh8eP+SweK/+wjN/6Ea4Mu+OR24zZHU3EmnmG1+x7cfZo/M4P3sc1BbPEk6NIG2n0BqvYxXDW52hDtt0ZsntitO7Gora6YZVg2NGfIx1I4zmvtIy0R8I48r5SrJJZmKT/WeaZeBk425qC4aLzX8sOFxxkGmx+cbkbQm/zgB6bs1e1+PUl1Odb1YFmEalhH0xV8xSVmkd18L5U/sEhs485s/pXYebYf2bJuEv2rzflODt2/415/8AC+8kNpPB8u5GDAex/wD1V26Xt0LNrdViMbTBs453Z/lWtrpHz2Li1XkY3jiJLrw9exxhshA4yD/Cc15bm3PlZUkdwoOa9y1CLUbq9vFmity624aVR02e1eWavoupaHqy6jpcInjB3BcZ257Ed6Hqk0deX1koum/kc1I1v5Uir5m/f8o5xiprFrH/AEn7Us+fKPlbc/e7Z9qrXdzcyXEs8yKjvLvZSpHOf5Vs2eoazPd6jJCtkzNakTccBMdvepuevO9v+CFw3h3yNN+SUE7vtRCsM8DGOPr0rNnOm/ZJzEs3m+b+6ODgL7+9JJqF1PHbQBIv3edvHWnJql8mmyWYWDy2mDEled2fWjmJUJRX/BKqtGHfcHHy8cGnqYA0G5JAufmwpyfpWlrepaxDq0/2yO0EzQgMEX5duO3vVD+2rsCDCwEpkDj+dF13Li5NXt+I0m0+xzYjn87f8hwcY9/etbwDbtN4gMvkylIYy2Qp4PQfzpLDWtfurKXTrayhaKWTezmLGD9T2r3X4E6TeCO4u9Qjt47GEeZd3BTG8joo9h/SprV1h6brS2RKp168vq9KN5S03NrwLplh4b0E+NPEClPLUm1ibqx7HHqe1eW+MfEd74m1ybVL1j85xHHnhF7AVr/Fjxo/ijWfItWKaZakrBGOAxH8VcWGr8rzbM6mPrucnof07wLwjSyLBqU1+8lv5Eu6o7iYRRFz+FJu/Ksy/n8yXap+Va8tH3rIndpHLt1Jp9pby3l3DawKWkmcIoHqTUFej/ATRorvxPPr14ALLR4WuHZum/HA/LNbU4OclFHn5ljI4LCzxEvsozf2p9Yi8L+BtB+GthIFlKC4v9h/8dP1bBr5tjFdJ8UvE83jLx/q2vSOWjnnYQe0QOE/TFc6gr9BwtFUaSij+YsbiZYqvKrN6tkiCpVFMQVKgOcAZPauhnKfQ37FPhb+0PF114hnj3RWSbIyR/Eev6GvsjtXk37K/hg+HfhjayyqRNe/vmyMcHpXrVfMYur7Sq2e3h4clNIKKKK5jcKKKKACiiigAooooAKKKKACiiigAooooAKKKKACiiigAooooAKKKKACjFFFACUUppKACiiigAooooAKKKKAExSUpoxQAlFFFACYoNLRQA2jFLSUAJSGnUhoAaaaRTzSEUAM75qQHIppoHFAD6KB0ooATFGKWgUANopaTvQAUmKWigBtLS4pKACiiigApMUtFADa8a/bQ/5IHqX/AF+2n/o0V7NXjH7aH/JA9S/6/bT/ANGitsP/ABY+pnV+Bnyd8O/+Rfb/AK7v/Sij4d/8gBv+u7/0or2pbs8pbH6RV+Z/x5/5LB4rx1/tGb/0I1+mFfmh8ef+SweK/wDsIzf+hGuDLvjkduM2RtXY0+MothcySQm3j5YnO7aMjp60+9NkttZG2uZnlKHzVYnCH24qNLHUJQ3+iqpitkdwD0XbwaZA7s0XyINinq3X9K+tUj4zl89ghNoYg0s0iyeaM4/u56/Wrt6NH+2Xfk3ty8QhBhdmJLP6HjpUEVleGza/WKM24lyWz3z0xRqE00tzNKIIvmiG4JwFFVzCcby3Lng3U4NN1iHfK3lTDZL6Kexr1MNYf2c7meQXPmfKueCuetePXj3c1tp8bWUaAKRGynmT3Nb3hnxRdWln9m1KMm3STas2MlSD0Nb0qn2WcOMwjqe/Hc7yWaPzJNs8h+TruPPtROY8R72IT15qourLfO80fkEOgUbTxVq18y6nhjXy4yQSDK3HFdfNbU8t03HfQglg0t7KR5CrXAkwqFOCvr0rzjx6kFrrRFp+6V4udnG6vQL8yQ3EtuwjZhL1VuM57VxvjOG6k8Ryx+TCJPIIYMeB9Kis04aHbglapuc5b/YWnt1upnSH+NlzkfpVeY24eQRyuU8zC8nlc9antBMbyHy4Y3dc4Ung4qpciUTyho1VvM5APQ+lcbloeyo3e5Z1Y2P22T7LcyyxbBhnJJJxyK9E0210yPTrPZEgcoN/ydOM5rzi4tL2G5miktgrrGGYE9B616Tp9xO1jp0MdsrtgBAOrkqOK6qE7NtnDjE+WKizoPCOgt4i1NNMsWImZ+uPlVO7Hiuu+L3iS10XTIfAfh2TbBCoF5Kp5Y/3SfXPWtKeeH4X+BS5VD4h1UZAHPlAj+Q/rXik0sk0zzzSNJLIxZ2Y5JJ71+f8S508VU9jTfuo/b/DHgxU4/2hilr0/ry/MQdKKaKC2AT2HWvkj9xIr2fy49o6tWdmnXEvmylu3b6VHmrSJYua9I+Il6fh9+zolgjeTq/iJwGxwwjPJP4Yx+Ncv8OdDbxH4z07S9paJpBJN7Rry1YH7WHij+3via+k2zg2Oix/Zogp43fxfyFe3kuG9pW5nsj8x8Rs19lQhhIPWWr/AEPIo16VMopiDpUqivsj8WJEFdD8P9Hk17xjpelRrkz3CA/QHJ/lWAgr3j9jPw2urfESXV5ot8OnRFgT03ngfzrDE1PZ03I2ow55pH2Xo1mmn6Xa2MahUgiVAB7CrlIOtLXyx7oUUUUAFFFFABRRRQAUUUUAFFFFABRRRQAUUUUAFFFFABRRRQAUUUUAFFFFABRRRQAUUUUAJRS0lABRRRQAUUUUAFFFFABSYpaKAG0U6m0AFJilooASkp1IaAGkUUtBoAaabjmn0hoAQcU7tTaVTg0ALRS9aSgAooooASkp1JQAlFKetJQAhopaDQAlFFFABXjH7aP/ACQPUv8Ar9tP/Ror2evGP20P+SB6l/1+2n/o0Vth/wCLH1M6vwM+Tfh3/wAgBv8Aru/9KKPh3/yAG/67v/SivaluzylsfpFX5ofHj/ksHiv/ALCM3/oRr9L6/ND48f8AJYfFf/YSm/8AQjXBl3xyO3GfCjRMxj/1OoSurW6Atu+98v3fwpiSLCsTRTbnKncD/DSaddxxwSZskk326qMn7hx96rWnma3urGaTSfORgSinH72vplI+WcLEIurox+X58ghZ8lB93rWhZQWV0bo3V06FIvkCuBuPoeOarSyM8M0wt5I0MpG0Lwpz92qFzujkeOS3YME/ixke9WpE+zurbHRJYaQzWitqM2Nhz+9HynjpxxWLfLDHLPBDcO8IlO3L5zz1qrOJGith9i2cHDf36r7WU58ngP8A16U3MI0rdS9G/luWiuZIzjOVfFXY9Y1GBIGh1eRmZTuVgPl/SqErNNPIyWHljZkquOB602yaT7bCy2TT/wDTI4wapVGtmKVJSWqNCXxNqwc5u0Y56levvUcmoTXV9cXFzqRD+V8rKo+Y+nSqU1neyRzzLpzrGZSM9lJP3at28V1YSzxXWmSK5UHaQOKr2jb1YnSgldLUr25jVraQXb+YVYuBgbTVa7MeZWFwxffwM9ferFvp2oXE8aW9hNO82diY6/Sq8+m6jGsrPp8iBJNrZH3T6VLk9i0o33GGd5ZJWlvJCSmMk/e9q+gf2cdBkj0mXx74nkA0uwQizRl++4H3vfHb3FeV/DTwZqHjbxxBpEdiYLc4a6btFGOp+p6fjXsnxk8RWcMVr4H8P7YtL0tVSTZwHcduPz+pNeFnWZ/V6bhF6s+u4R4clnGNimvdWrZx/jjxJd+KPEM+qXRIUnbDHnhE7AVh9aOaK/P5Scndn9NUKEKFONKmrRWiDNVdQl2qIweT1qzI4RCx4AFZEkhkcse9ES2xM0ZpM06NXlkWONdzuQqj1J6VoS2krs9Z+ETw+Efh/wCJfiFdqoaGBorQt3YDOB9c4/CvlK9uZr6/uL24YvLPI0jsepJNfRv7TmoJ4W+GPhr4fWjAS3CC6vADzjqufxyPwr5vQV9vlGH9lQu92fzbxXmTx+ZVKl9E7L0Q5O1TKKYgqVRXqnziQ9a+1P2L9BGnfDmfVnXEt/OTnH8K5Ar4wt4zLMkQ6uwUfjX6O/CLRxoXw30LTdoVo7OMuB/eKgmvLzOdqaj3O7AxvNs6sUUUV4Z6gUUUUAFFFFABRRRQAUUUUAFFFFABRRRQAUUUUAFFFFABRRRQAUUUUAFFFFABRRRQAUUUUAFFFFACYopaMUAJRRRQAUUUUAFFFFABRRRQAhpKdSUAJRQaKAEpKdRQA2kNOIpKAEptPpMUACmlpKBQAuKSlooASijFFABSYpaKAG0UpoNACUhpaKAErxj9tD/kgepf9ftp/wCjRXtGK8X/AG0f+SB6l/1+2n/o0Vth/wCLH1M6vwM+Tfh3/wAgBv8Aru/8hRS/Dv8A5ADf9d3/AKUV7Ut2eUtj9Ia/ND48f8lh8V/9hKb/ANCNfpfX5ofHf/ksPiv/ALCU3/oRrgy745HZjPhRc0u1hlgn3Xyw+Xbq65A+c46U2S4uEjtGW9ZigOwf886g86Fo49sW3ES5+TvjrVy9ubSS3t1itijAZYlMbv8AGvoUzwHHUgWSRrJmN4RmXJj9TnrSTZknnL3oYiPO4/xe1U3KncFjJO7jj9KsWpigNylzYtI5i+TI/wBWfWnzC5S1FEJGskbUgA4PX/llVGYsk0qLcb1WQgMP4uetLJJAyW4W0IIB3nH36RZrc2jQ/YyZjJkP6DPSnzByivLMkj7bluUwff2pBPND5MsVyQ/PT+Gi5j8yZ2htPLXbwOODTZ5beWK2igsysqgiQgffNPmDlJBqN95LR/bJAjSBmHvnrU+oX96buRm1JpyUAL8c+1ZRZQCrRkMG9P0p1yU81ttuY1x90jp70cwvZq+xft9U1C3kt5YNQlR1ztIPK0x9T1O43RfbJZDLL93+8xNQJPaD7Nus87c+Z/t17J+zB4L0/XdZufE+r2SppekSecryD5XfnC+4HOfwrKtXVKDnJ7GlDDe2qKEVqz0Dw9Zr8KPhT9oupN/ifW0BJP3olI4HtgdfcV5M7vJI0kjFnZizE9yeprpfiX4nm8VeKri/LH7MhMdsvYIO/wCPWuZr85xuKliKrkz+muFMihlGBjC3vy1f+QUd+KOKbK6xxs7HoK5D6gp6nN0hU+5qjSO5kkLN1Jo4q0rEDq7T4KaH/bvxCsImXMNs32iTPTC8gfmK4mvVvhtMnhL4SeKvG8p8uZ4Wt7Nz/exgY/4FXThaftKsYngcS4/6jltWpfW1l6s8V/aG8TjxX8WdXvYn3Wts4tbf0CL/APXJrg0FI0jzyvPKcySOXY+pJyf1NSKK/QoQUIqK6H80zk5ych6CpVFMQVKoqmSbvgPT21TxlpOnoCTNdIP1zX6VwRiKFI14CqFFfAn7M9iL74yaGrDKxyGQ/hX38K8TNJe+onqYGPuthRRRXlncFFFFABRRRQAUUUUAFFFFABRRRQAUUUUAFFFFABRRRQAUUUUAFFFFABRRRQAUUUUAFFFFABRRRQAUUUUAFIaWigBKKXFIaACiigUAFFFFABRRRQAUmKWigBtFLQaAEpDS0UANop1IaAEPSkpaKAAUUmKUUAFFFFACUUtIRQAUUUUAIRSU6koASvGP20v+SB6l/wBftp/6NFez14x+2j/yQPUv+v20/wDRorbD/wAWPqZ1fgZ8m/Dv/kAN/wBd3/pRR8O/+QA3/Xd/6UV7UtzylsfpDX5o/Hf/AJLD4q/7CU3/AKEa/S6vzR+O/wDyWHxV/wBhKb/0M1wZd8cjsxvwoZYQSXMMjefGnlwqx3fxcdBTFmlfy1ZshVIUY6Cmac9mkMguoXcmIeXgdGx1p+lvbJdI1zGXjwcjbnJr3jxmiRYG+ym7E6LtkwE/i6024uLhppGaYMzLhiB1FE8liUl2QvvMp2EDgLnp+VQTNbmWTy4nCbflGOh9aLisCNIWQCQDjiriWR/s9r37QNysfkx1wcVTRrTdBuhfA/1nH3qiLR+azKpCbzjPYUxWL8E00jTfvIl2R7ue/tRptv5l0Csrxso3AgA1UMkZXG5cg5P0pIJofOi3LKw534zz9KdwsWJrUf2kYGmYkyctgdadrVv9nuB++eQuvJKgVUlkj8mUqkwff8rHPA/xqtLIzE/NIcDv2ouHKbWkaHfatqmm6Zp5865vZRHGgHQn1r6Z+Ik1n4D8Aab8O9HdROYxJfyR8Ek9c/U/yrmf2XPDWnaVot98TtVj8uO0jaG03cb2x8ze/YD3Brm/EWrXGua3dardMTLcSFuew7Cvls9xv/LqJ+neHeQfWa7xlVe7Hb16f5lCiiivlT9yFxWdq0vSFT7tV92VI2ZuABmsCWTzJWc9zVITAUuaZmlqyRyhpGEaDLOQq/U8CvQP2lrpfDPwk8K+CITsmulF1cqPzOf+BVi/CnRm174gaTp5XdEZxJJ7Bef5gVzv7U/iBdf+MGoRwybrbT1W2jGeFIA3f+PZr3cioc9bnfQ/KvEvMOWnTwsXvq/0PLUFSqKaoqVRX15+OocgqVKagqVBQB7b+xpY/afiuZyMi3tHb8civtkdK+PP2IIy3jzVJccLZ4/M19hivnsxf749jBr90FFFFcJ1BRRRQAUUUUAFFFFABRRRQAUUUUAFFFFABRRRQAUUUUAFFFFABRRRQAUUUUAFFFFABRRRQAUUUUAFFFFABRRRQAUUUUAFFFFABRiiigBKKWkNABRRRQAUUUUAIaSnUlACUUGigBDRS0UANopSKSgAoopaAEooooACKSlooASig0UAFeLftpf8kD1L/r9tP/Ror2mvF/20v+SB6l/1+2n/AKNFbYf+LH1M63wM+TPh5/yAG/67v/Sij4ef8gBv+u7/ANKK9qW7PKWx+kNfmj8d/wDksPir/sJTf+hmv0ur80fjv/yWHxV/2Epv/QzXBl3xyOzGfCihaxySRttZRtiBOfTFOjaQNH8w6cZFUo2AUcn7oqZWiJTljx81e6eSTuZvId9ybfM5HfOajE0yPLtKjcuDx2qB2jCn727d+lPha1zL5hf7vyY9aBEjLIBESV+Ycf8A16ZmTyiu5du79c1Fui+TlvemZXPU4z+lAi4LWUyTLuT5E3E+oqK3eWOSN0K7u2aZM0Ikbyy+3Hfrmo90fy53e9UBZe5nNvJEWTY77m471qeCfDt/4r8W2Xh+xXM13IqMyj7ifxN+AyfwrC3Q+WeW3buPpX0v+zF4fsvC/hPVvibqMeP3bQ6eJBz6Ej6nI/GubF11QpObOnB4WWKrRpQV22bvxq1Cz0TSdL+H2i7Us9PhXzwnRm9/fOT+NeU8VY1W/uNU1O41C6ctNcSF2J9+g/Kq1fnleq6tRyZ/UOS5ZDLMHDDx6b+vUXilpKSsT1SlrE22IRqeW6/SsrNS303nXLN2HAqGtEZvcXNLTaXNMR6/+ztDHp0HiTxdPgJptiyoT2YjI/Vf1r5g1W+k1XVrzVJs+ZdzvO2fVmJ/rX0l4luD4V/ZWuMHybzXbnywe5UncP0Br5mRa+zyOjyUObufztxtjfrWa1LPSOn3aD1FSqKYtTLXss+RHIKlUU1KkUUgPof9h8f8VjrP/XqP519divkD9iOQL471SPj5rPP5Gvr8V89mH8dnsYP+EgoooriOoKKKKACiiigAooooAKKKKACiiigAooooAKKKKACiiigAooooAKKKKACiiigAooooAKKKKACiiigAooooAKKKKACiiigAooooAKKKKACiiigANJS0UAJRRiigApKD0rjPiH49sfC/l2FvC+o61c/LbWMIyzE9CfQVM5xgryZvhsNVxNRU6Su2XfiHrB03TILa1kxqF9cJDaoDyzZyfwwDXSqDtGeuOa8m07ZoutQeIPG10dS8U3a7bLTLUb/s6nsq9j6scCvStFn1K5g87UbVLQt92EPuZR/tHpn6ZrOnPmbudeNwqoQiou/n0b8u6XcvminU01seaFFFFACYopaQ0AHWigUtADaKXFJQAUhpaKAErxf9tL/kgepf9ftp/wCjRXtBFeL/ALaX/JA9S/6/bT/0aK2w/wDFj6mdb4GfJnw8/wCQA3/Xd/6UUfDz/kAN/wBd3/pRXtS3Z5S2P0hr80fjv/yWHxV/2Epv/QzX6XV+aPx2/wCSw+Kv+wlN/wChmuDLvjkdmM+FGEJn5yqglAD9MVahknaSABY+FO33+tZvygjaxIwKsQmIPGTKw4556V7p5Is7Pvk3AffOfrmmo7/PwOnNMlMZLEOx+bj3FJEY8vucj5flx3NUBM0kjLGu1eBx70oWbyvMCrtD4/HNVsrhcMc96eGTyD+8bfu+7nikInvGmadjIqq2Og9KN80ghQKny/d96rMw3HDFvc1LH5OY/wB4ScHIz0NAGr4O0G+8T+LNP0Gxi33F3cLHgdh1Y/kDX1D8cdRttI03SvAOlMFtdPhTztvG4gcZ/nXIfskeG7XTLTXPiVqigQWKNBYs/Qv/ABMPcEAf8CrB17U5tY1q71S4YmS4lL89gTwK+Uz/ABV2qSP1Lw4yb22IeMmtI7epUoptFfMH7YOzUF/N5Vqx7ngVNWVrMuZVizwvJpx3EyjmgU3NLmtCB2aktozPcxQJy0jhR+JqHNdT8JtN/tb4h6NabdyicSOP9letVFXaRhiqyo0J1H0Tf3Gt+11eLYad4R8HxN8tna+bIo/vAAA/kTXz+gr0r9prWBrPxj1Zo2yloFtQPQpwa84QV+h4Sn7OhGJ/K+MqutXnUfVj1FSrTFFSqK3OYcgqVRxTVFSKKAPbv2NbkQfFOSI4HnWbrz9RX2gOlfCP7MV59j+Mej5baJmMR/H/APVX3cK8HMlatfyPXwT/AHYUUUV551hRRRQAUUUUAFFFFABRRRQAUUUUAFFFFABRRRQAUUUUAFFFFABRRRQAUUUUAFFFFABRRRQAUUUUAFFFFABRRRQAUUUUAFFFFABRRRQAUUUUAFFFFABQaKR2VRuZgAOSTQAjZwcda8h+E+hyr468Uapr487X4pysRccLER8rLnsen4V6bb63pt5cy29ldJdyRECQQndt+p6frS3WlxSanDqkQ8u7jXYzD+NP7pqKtJuSb6Hbgsf7KlVpxek1a/o729H1PH/g5qdvL8VfFMHiBQNfeciAyHIWME5VCfqK9vFeb+LvBC6h8U9E8R2IFm1qrPezghRJjhV+vJr0P7RE0btCyzFR91GBP0rLDwnFOL7nZnWIoYipTrUnq4q6/la0svJ2uTVX1K4+x6fcXZXd5MbSbfXAzisyw8R2k+rnSLmGeyviu+OKdQPMX1UgkGrfiT/kX9Q/69pP/QTXRUi4rU8fDyhVmlurmP8ADPxYnjTwrFri2ZtBJI6eWW3Y2nHWunNeO/Aa1a8+CEUC6rNpebiUm5iZQyDec8txXP8AxBks/C+nHXfDHjvVLzVYJk3wyyeakoJAOcKBXGsQ40lOS6H0lXJYVswq4ajK1pNJWb9LvofQVFeN/EDxHrWh634R8U/2hNHpF3sjv7cH5MnHPTvWp8UNY1Kbx34U8N6PqE9sbqQzXBhI5jUZwfY1o8THXTa34nHHJarcPeVpKTv25b3T/rqen5pa8+8eaRpM1+8ut+NtS0+FwPLtIbhUAx3ACljXOfB3VrxvG2ueF11yfV9Jt1WS0mlz5ig5yMkCm69pqLW5NPKnVw0q8JfCrtWa0vbR7N6nslBoHSitzyBKSnUhFACV4t+2n/yQPUv+v20/9Givaq8W/bT/AOSB6l/1+2n/AKNFbYf+LH1M6vwM+S/h5/yAG/67v/Sij4ef8gBv+u7/ANKK9qW7PKWx+kNfmj8dv+Sw+Kv+wlN/6Ga/S6vzR+O3/JYfFX/YSm/9DNcGXfHI7cZ8KOVWTA+6OlO83p8vSoQeKK95HjEpk4xt70nm9fl6io80UwJzPuCjYBtpC/BGKgpc0AS7quabDNqN/a6fbRF5ppBGgUZLEms/dXuH7HvhWPWPiDL4gvEH2LRIvPyw48w/d/LFZVqipwcn0NaMHUmorqeq/E9YPA/w20L4dWLJ5iwiS8dBje2PmJHuSD+FeR5rf+I2vt4k8Y3+p7y0JfZBnsg6Vz2a/OcTVdWo5M/p7hvLFluX06NtbXfqx9FNzRWDPdHFsDPpXPXEhknd/U1sX8nl2rnuRgVhA8VUSZDqKbmlqiBa9W/ZotFbxdqGrSfd0+yZ8+5z/hXlAr1/4VyDRfgv438SN8rNE0EZ9wOP/Qq6cHDnrRR85xbifq+U1pLdq33nzt4sv21bxXq2qN1uruSb8zVBRTFyTk1Mor9DSsrH81t3Y5RUq0xRUqigQ9akUU1RUi0DOi+Gmo/2T480bUM/6q7Qn8Tiv0XQ5UMOhr8zrOQwXUUw4Mbqw/A1+jHgTUhrHg3SNUBz9ps45D9SozXj5pH4ZHo4GW6NqiiivJPQCiiigAooooAKKKKACiiigAooooAKKKKACiiigAooooAKKKKACiiigAooooAKKKKACiiigAooooAKKKKACiiigAooooAKKKKACiiigAooooAKKKKACo7iNJomjkXcjAqw9QafWfqGtaZY3MVtdXkSXEx2xxZy7H2FOKbehMpRiveOJ8TaT4Z8Kz28sGhahHBdSn7RNYyPtiwMgsAeearP4j+H6OVfXNUT6+cAP0rufEK6xcaNMNDmitr7IMbTplevII9xXF3OofEiJSs/g/Rr0rwGSTOffBr0aD9pH3nr/it+aPIxMfYz9xaP+7f8mVh4l+H5YR20Osakw6eWkzZ/Miu90s6da6Qt3a2j20Lrv2FDv+hHrXI6ZefE6aaMf2BoWnwgjfudicewBrv4DJ5SGfaJMDdjpn2rHFJRsl+dzfAuUrya/wDJbfm2zkbLR9R1nxlD4l1SL7HbWUbR2NsTl2z1d/T2HtW94tmig8MalNM4SNbZ8se3FaMc0Upby5FfacHbzg1gePPC6+LNJXS59Ru7O1Zw06wEAzL/AHTkdK5K9SU1tsrI9TL6VKnVTnKybu3ueLeFNJ1zUP2edPi0q2mnKag0s9vGcNNEHJIFb/je4uPEfw6n0nw74IvYJAieY8kCRbdvUL1LHj2r2DRNNs9I0u302whWG2t0CRoOwFXK444W0eW/Sx9DVz/mxDqxprSbktX1d9bbnnXjjwvca98H00xbcm/gtkkgQ9RKo4Fc/wDBLRvEWoeJZ/FXiqzltZrezjsbaOUcsABlx6Hj9a9lorR4eLmpX2OSGc1Y4Wph1Fe8279Ve10vWx4pbLfeHfibrl94i8M32sxXpH2C4iiEoUYHygE/LWn8PtP1n/hbGr61faDJpVrdWieSpwQOTwcdD7V6xSEUo4dJp32dy6mdSnCUeRJyiot3eytstlsFFFFdB4gUUUUAJivFv21P+SB6l/1+2n/o0V7VXi37an/JA9S/6/bT/wBGitsP/Fj6mdX4GfJXw8/5ADf9d3/pRR8PP+QA3/Xd/wClFe1LdnlLY/SGvzR+O3/JYvFX/YSm/wDQzX6XV+aXx2/5LF4q/wCwlN/6Ga4Mu+KR24z4UccOlFIKWvfPGDNLSUUALRigUUAB4r638EWR+HP7NcbOdmqeIGMhGMMgYYx+AGfxr5w+FHhqXxd8RNF0GOMutxcqZwP+eSnMh/75zX0b+0TrMV14ottBtH/0XSoVi2g8BsY/kBXg57ifZ0uRdT7XgbKvr+Zxcl7sdX8jzAUtNor4o/osfmjNNozQBQ1qT5UTPXmszNWdWk3Xe3+6MVUrRbEsdmlFMp1MQ4V6r4kb+xv2S0H3X1W7DEeoPH9K8ndsIx9Aa9S/aOb+zfgz4E0QfKWRpGUe2CP516uTQ5sSj898R6/s8tjT/ml+SPnhBUqimKKlUV9wfg49RUiimqKlApAOWnrTVqRaChQOK+3/ANlfWv7W+EtlEzZlsnaBhnoAfl/SviGvpL9ibXdl9rXh2RxiRFuowT6YU4/OuDMIc1G/Y6sJK1S3c+o6KQUteAesFFFFABRRRQAUUUUAFFFFABRRRQAUUUUAFFFFABRRRQAUUUUAFFFFABRRRQAUUUUAFFFFABRRRQAUUUUAFFFFABRRRQAUUUUAFFFFABRRRQAUUUUAIRXNeI/A/h/XNRTUrqCaK/QYW5gneNwPqDXTUVcJypu8XZmdSlCrHlmro41vCeoWIH9m+I9bbAxseeNv1dTTG0fxQo2rrWrMP+ulv/8AGq7Wk/CtViZ9Un8jB4OHRtfM4kaL4idCs2raw64+79ogXP4iMGmwaDqfnK0lpdyMMfvLjVXZfxVNoNdxRih4mXZAsHDuzJ0bTbu1O65uIgB92G3j2Rj39Sfqa1sUYpawbbd2dMYqKshuMUtLSGkUFFFFABRRRQAhpKdSGgBKKKKACvFv21P+SB6l/wBftp/6NWvaa8W/bU/5IHqX/X7af+jVrbD/AMWPqZ1fgZ8lfDz/AJADf9d3/kKKPh5/yAG/67v/ACFFe1LdnlLY/SGvzS+O3/JYfFX/AGEpv/QzX6W1+aXx2/5LD4q/7CU3/oZrgy74pHbjPhRxo6UdKB0pa988YKKSigBaKKME8AZJ6D3oA+kP2MNFjsh4i+IF6kZg022aGBiOQ+3LY+qnFc9rF9LqWrXWoTvvkuJWck98nj9MV6ddW58C/s16HoGFS81UCaYqMEhjv5/4CQK8kr4POcR7XENdEfvXhvlvsMDLESWsnb5L/gj80ZpuaM145+jj80ZpuaRjhSfY0wMG8fddSN/tGoxTXOXLe9KK0Mx2aXNMpRTAlgjM80cA6yOEH48V6P8AtjTCPUPC+kqflt9PV8emQB/SuH8Jw/aPFOkwf372Jf8Ax8V0n7Ykwf4r28A6QaZChHvlq97II3rNn5P4n1fcow9f0PGlFSKKYoqZBX1x+OjlFSKKatSLQMcop4pFp1IYV3fwE8QL4b+Kej30jEQSS+RLjuHGB+pFcJT4ZZIJo54mxJGwdT6EHIqJwU4uLKjLlaZ+mIOeR3pa5T4S+II/E3w/0nVVkDu9uqSnP8a8H+VdXXy0ouLaZ7sXdXCiiikMKKKKACiiigAooooAKKKKACiiigAooooAKKKKACiiigAooooAKKKKACiiigAooooAKKKKACiiigAooooAKKKKACiiigAooooAKKKKACiiigAooooAKKKKACiiigAooooAKKKKAA0lLQaAEooooAKKKKAENJTqQ0AJXi37an/JA9S/6/bT/wBGivaa8W/bU/5IHqX/AF+2n/o0Vth/4sfUzq/Az5K+Hn/IAb/ru/8AIUUfDz/kAN/13f8AkKK9qW55S2P0hr80vjr/AMli8Vf9hKb/ANDNfpbX5pfHX/ksPir/ALCU3/oZrgy74pHbjPhRxo6UtNBp1e+eOFFFFAhMV1Pwl0BvE3xH0PRR92e6Uvx/CvzH+VcvX0H+xPogbxTrXiy4jU22lWbKrHtI3I/QGsMTU9nSlI2w9N1asYLqzrf2j9VjuPGcGj2zYt9Mt1iVR0Bx/ga8vzWh4q1J9W8SahqUhJM87MPpnj9Kza/Nas+ebkf1VlGDWDwVKiuiX39R+aKbRmsz0h9NlP7l/oaSmzf6l/pTQHPg0tNFLmtTMdmlFNzSigLHSfDCLz/iJoEZ5H2+In6BxU37Vcvm/GjU1znyo0T6Yz/jUnwaXzPijoC/9PSn8jWf+0q/mfGrxB/szAH8hX0fD696TPxvxPl+/ox8v1POlFSrTFqVRX1R+UDlqQCmrUi0MaFFLQOlFIYUUUUAfUH7Fnijfb6l4UuJBlD9otwT1B4IH5Zr6UFfnr8J/E0vhHx9petI+2KOUJP7xscN+ma/QaznjurWK4hYNHKgdSO4IzXg5hS5KnN3PVwlTmhbsS0UUVwHWFFFFABRRRQAUUUUAFFFFABRRRQAUUUUAFFFFABRRRQAUUUUAFFFFABRRRQAUUUUAFFFFABRRRQAUUUUAFFFFABRRRQAUUUUAFFFFABRRRQAUUUUAFFFFABRRRQAUUUUAFFFFABRRRQAGkpaKAEooooAKKKKAENeK/tqf8kD1L/r9tP/AEaK9rrxX9tX/kgepf8AX7af+jVrbD/xY+pnV+BnyT8PP+QA3/Xd/wCQoo+Hn/IAb/ru/wDSivalueUtj9Ia/NL46/8AJYvFX/YSm/8AQzX6W1+aXx1/5LD4q/7CU3/oZrgy74mduM+FHGClpKdXvnjsSlopMUCFr6u+D1uPCH7L2oaucxXmtzsBkYJUHC/+O5r5UtommuYoVzmR1QficV9f/HCI+G/h74P8EqpDW1ojS4GMsi7ST+deLnlb2eH5e59Vwbgfrma0oW0Tv92v6HjIzjnrS0Yb0P5UYPoa+EP6YswoowfQ0oVvQ/lTHZhSPyhHsadtb+6fyo2t/dP5U7hys5w8Ej0NFSXcZS6kXB61Hg+hq7kWYuaM0mD6GgA+houKzOz+CZ/4unoWef8ASBWX+0cD/wALo8RZ5/0gYPr8orR+DDMnxR0Ejr9qUfmaq/tKxGP406+MEbpg2P8AgIr6Xh56yPxfxPTWJpen6nnK1KopiipQK+pPywctPApoFPANIYUUuDRg0AJRS4NGDQAlfan7KvjP/hJfh8mmXMm6/wBJIhkz1ZD91v5/lXxZg16L+z34zbwb8Q7WaaRlsLwiC5GeACeG/Dn865MZR9rSdt0dGGqckz7vopI2V0V1OVYAgjuKWvnT2AooooAKKKKACiiigAooooAKKKKACiiigAooooAKKKKACiiigAooooAKKKKACiiigAooooAKKKKACiiigAooooAKKKKACiiigAooooAKKKKACiiigAooooAKKKKACiiigAooooAKKKKACiiigANJS0GgBKKKKACvFf21f+SB6l/1+2n/AKOWvaq8V/bV/wCSBal/1+2n/o5a2w/8WPqZ1fgZ8k/Dz/kAN/13f+lFHw9/5ALf9d3/AKUV7UtzylsfpDX5pfHX/ksPir/sJTf+hmv0tr80fjw234veK29NRmP/AI8a4Mu+NnbjNkcZRXp/iSHwv4EvYvDzeENO8QalFbxSX11qc0+3fIiyBYlhkTChXXrk5zWX/wAJZ4e/6JZ4O/7+X/8A8k16qcmrpHA+VOzZwlFd3/wlnh7/AKJZ4O/7+X//AMk1IfE2ig8/CXwkOM/e1D/5Jobkt1+QRipbfqcArMrBlYgg5BBwQau3msaveOHvNW1C6cDAaa6dyB9STXY/8JPof/RJvCX/AH1qH/yTR/wk+h/9Em8Jf99ah/8AJNQ2nuvy/wAzWCqQd43X3nD/AGy7/wCfu4/7+tR9svP+fu4/7+tXcf8ACT6H/wBEm8Jf99ah/wDJNH/CT6H/ANEm8Jf99ah/8k1No9l+Bp7XEfzP8Th/tl3/AM/dx/39aj7Zd/8AP3cf9/WruP8AhJ9D/wCiTeEv++tQ/wDkmj/hJ9D/AOiTeEv++tQ/+Sado9l+Ae1xH80vxOH+2Xn/AD93H/f1qPtl5/z93H/f1q7j/hJ9D/6JN4S/761D/wCSaP8AhJ9D/wCiTeEv++tQ/wDkmlaPZfgHtcR/NL8ThTc3BOTcTE+7mj7RP/z3l/77Nd1/wk+h/wDRJvCX/fWof/JNH/CT6H/0Sbwl/wB9ah/8k07R7L8A9riP5n+Jwv2i4/57y/8AfZo+0XH/AD3l/wC+zXdf8JPof/RJvCX/AH1qH/yTR/wk+h/9Em8Jf99ah/8AJNFo9l+Ae0r/AMz/ABOIhvbyGVZYby4ikU5V0lZWU+oIORSXd5eXc7XF3eXNzM33pJpWdj9STmu4/wCEn0P/AKJN4S/761D/AOSaP+En0P8A6JN4S/761D/5JpppbL8iJ+0n8Tb+84PzJP8Ano//AH0aPMk/56P/AN9Gu8/4SfQ/+iTeEv8AvrUP/kmj/hJ9D/6JN4S/761D/wCSafP/AFdf5kezl2/BnB+bL/z1k/76NHnS/wDPWT/vo13n/CT6H/0Sbwl/31qH/wAk0f8ACT6H/wBEm8Jf99ah/wDJNHP/AFdf5h7OXb8GcH50v/PWT/vo0edL/wA9ZP8Avo13n/CT6H/0Sbwl/wB9ah/8k0f8JPof/RJvCX/fWof/ACTRz/1df5h7OXb8GcH503/PWT/vo0edL/z1k/76Nd5/wk+h/wDRJvCX/fWof/JNH/CT6H/0Sbwl/wB9ah/8k0c/9XX+Yezl2/BnB+bL/wA9ZP8Avo0ommBBE0gPruNd3/wk+h/9Em8Jf99ah/8AJNH/AAk+h/8ARJvCX/fWof8AyTRz/wBXX+Yezl2/BnLp4n8TooRPE2uKoGABqMwAH/fVL/wlXin/AKGjXf8AwZTf/FV0/wDwk+h/9Em8Jf8AfWof/JNH/CT6H/0Sbwl/31qH/wAk0rrt+Q+Wfn9zOY/4SrxT/wBDRrv/AIMpv/iqP+Eq8U/9DRrv/gym/wDiq6f/AISfQ/8Aok3hL/vrUP8A5Jo/4SfQ/wDok3hL/vrUP/kmi67fkHLPz+5nMf8ACVeKf+ho13/wZTf/ABVH/CVeKf8AoaNd/wDBlN/8VXT/APCT6H/0Sbwl/wB9ah/8k0f8JPof/RJvCX/fWof/ACTRddvyDln5/czmP+Eq8U/9DRrv/gym/wDiqP8AhKvFP/Q0a7/4Mpv/AIqun/4SfQ/+iTeEv++tQ/8Akmj/AISfQ/8Aok3hL/vrUP8A5Jouu35Byz8/uZzH/CVeKf8AoaNd/wDBlN/8VR/wlXin/oaNd/8ABlN/8VXT/wDCT6H/ANEm8Jf99ah/8k0f8JPof/RJvCX/AH1qH/yTRddvyDln5/czmP8AhKvFP/Q0a7/4Mpv/AIqj/hKvFP8A0NGu/wDgym/+Krp/+En0P/ok3hL/AL61D/5Jo/4SfQ/+iTeEv++tQ/8Akmi67fkHLPz+5nMf8JV4p/6GjXf/AAZTf/FUf8JV4p/6GjXf/BlN/wDFV0//AAk+h/8ARJvCX/fWof8AyTR/wk+h/wDRJvCX/fWof/JNF12/IOWfn9zOY/4SrxT/ANDRrv8A4Mpv/iqP+Eq8U/8AQ0a7/wCDKb/4qun/AOEn0P8A6JN4S/761D/5Jo/4SfQ/+iTeEv8AvrUP/kmi67fkHLPz+5nMf8JV4p/6GjXf/BlN/wDFUf8ACVeKf+ho13/wZTf/ABVdP/wk+h/9Em8Jf99ah/8AJNH/AAk+h/8ARJvCX/fWof8AyTRddvyDln5/czmP+Eq8U/8AQ0a7/wCDKb/4qj/hKvFP/Q0a7/4Mpv8A4qun/wCEn0P/AKJN4S/761D/AOSaP+En0P8A6JN4S/761D/5Jouu35Byz8/uZzH/AAlXin/oaNd/8GU3/wAVR/wlXin/AKGjXf8AwZTf/FV0/wDwk+h/9Em8Jf8AfWof/JNH/CT6H/0Sbwl/31qH/wAk0XXb8g5Z+f4nMf8ACVeKf+ho13/wZTf/ABVH/CVeKf8AoaNd/wDBlN/8VXT/APCT6H/0Sbwl/wB9ah/8k0f8JPof/RJvCX/fWof/ACTRddvyDln5/czmP+Eq8U/9DRrv/gym/wDiqP8AhKvFP/Q0a7/4Mpv/AIqun/4SfQ/+iTeEv++tQ/8Akmj/AISfQ/8Aok3hL/vrUP8A5Jouu35Byz8/uZzH/CVeKf8AoaNd/wDBlN/8VR/wlXin/oaNd/8ABlN/8VXT/wDCT6H/ANEm8Jf99ah/8k0f8JPof/RJvCX/AH1qH/yTRddvyDln5/czmP8AhKvFP/Q0a7/4Mpv/AIqj/hKvFP8A0NGu/wDgym/+Krp/+En0P/ok3hL/AL61D/5Jo/4SfQ/+iTeEv++tQ/8Akmi67fkHLPz+5nMf8JV4p/6GjXf/AAZTf/FUf8JV4p/6GjXf/BlN/wDFV0//AAk+h/8ARJvCX/fWof8AyTR/wk+h/wDRJvCX/fWof/JNF12/IOWfn9zOY/4SrxT/ANDRrv8A4Mpv/iqP+Eq8U/8AQ0a7/wCDKb/4qun/AOEn0P8A6JN4S/761D/5Jo/4SfQ/+iTeEv8AvrUP/kmi67fkHLPz+5nMf8JV4p/6GjXf/BlN/wDFUf8ACVeKf+ho13/wZTf/ABVdP/wk+h/9Em8Jf99ah/8AJNH/AAk+h/8ARJvCX/fWof8AyTRddvyDln5/czmP+Eq8U/8AQ0a7/wCDKb/4qj/hKvFP/Q0a7/4Mpv8A4qun/wCEn0P/AKJN4S/761D/AOSaP+En0P8A6JN4S/761D/5Jouu35Byz8/xOY/4SrxT/wBDRrv/AIMpv/iqP+Eq8U/9DRrv/gym/wDiq6f/AISfQ/8Aok3hL/vrUP8A5JpR4m0QkD/hU3hLP+9qH/yTRddvyDln5/czl/8AhKvFP/Q0a7/4Mpv/AIqj/hKvFP8A0NGu/wDgym/+KrpW8V+H1Yq3wr8HqQcEGS/yD/4E1IfEejiD7QfhH4VEP/PT/iY7Pz+0YquR/wAv5Ec/n+Zy3/CVeKf+ho13/wAGU3/xVH/CVeKf+ho13/wZTf8AxVdz4UXwr461uDws3gzS9BvdQzFY3mlzXHyTYyvmLNJIGTg9MH3rzGFDLKkY4LMF/XFLRXurDXNK3K73NX/hKvFP/Q0a7/4Mpv8A4qj/AISrxT/0NGu/+DKb/wCKroYvCOmLGomuLgyY+bawAz7cVLN4M02GVopnvY5F6qxAI/DFeV/bOE8/uPtVwDnTS0j/AOBI5n/hKvFP/Q0a7/4Mpv8A4qj/AISrxT/0NGu/+DKb/wCKqvr2njTdSe1WTeuAynvg1L4a0tNVvWilkKRou5tvU/Su916So+2+zufNQyzFzxv1FL95fltfqt9R/wDwlXin/oaNd/8ABlN/8VR/wlXin/oaNd/8GU3/AMVXR/8ACI6R/wA/F3/32v8AhUsfgmwkQvGNRdB1ZRkD8Qtef/bOE8/uPpnwBnS6R/8AAjl/+Eq8U/8AQ0a7/wCDKb/4qj/hKvFP/Q0a7/4Mpv8A4quo/wCEIsfL83bqXl4zv2/L+e3FOHgW1KhhDqpB6Hy+D/47R/bOE8/uF/qFnP8Ad/8AAjlf+Eq8U/8AQ0a7/wCDKb/4qj/hKvFP/Q0a7/4Mpv8A4qum/wCEM07az5v9qnDNxgH0J28VzPijSY9Kuo1hlZ45VJXd1GPWt8PmWGxE+SG/oefmnCeZ5Zh3iK6XKrXs72uH/CVeKf8AoaNd/wDBlN/8VR/wlXin/oaNd/8ABlN/8VVTRLH+0dSitS+wNkk+w5NdjH4M06QHy2v5NoyxTBx9cLxVYrH4fDSUZ7+hllHDOY5tSdbDpcqdrt21/pnM/wDCVeKf+ho13/wZTf8AxVH/AAlXin/oaNd/8GU3/wAVXUp4HsnxsTU2yMjaucj1+7Q/geyT76akvIHzLjn0+7XP/bOE8/uPV/1Bzn+7/wCBHLf8JT4p/wCho13/AMGM3/xVH/CVeKf+ho13/wAGU3/xVdV/wgtrg/udV46/u/8A7GoP+ER0jOPPu/8Avtf8KX9s4Tz+4FwDnL25f/AjnP8AhKvFP/Q0a7/4Mpv/AIqoL7Xtdv7Y21/rmq3cBIJinvJJEJHQ7WJFbHiLw3aWOnPd2k8p8vG5ZCDkE44wK5eu/DYiliYc9PY+czbKcXlVf2GKVm1fR3Vv6R6B8Pf+QA3/AF3f+lFHw8/5ADf9d3/pRVy3PNWx+kNfmf8AHv8A5K34t/7CE/8A6Ea/TCvzR+PC7vi/4rX11GYf+PGuDLvjZ24zZGp8eP8Akqmqf9e9l/6Rw16v8IdJ+Ft3+zg918RBaW7DVLoW9yhC3WRtwEI5b/dOR7V5XrWqeC/G08Otax4huvDusG3jivUbTnu4pmjQIrpsIK/Kqgg55BqkdG+H5UKfie5VckD/AIR25wM9f4q9KVpU4wu01boziimpuVk7mHKmnjxN5ekPNcWH2oLbtcqA7x7uC46ZI6ivR5TJ5hDZyDjHYew9q5P+xPh7j/kprf8AhOXH/wAVVprfwc2M/F284AA/4kN1wB0H3683NMD9dcXGVrd0z7LhDieGQKqqlLm57appNWvp+Jv/ADe9Hze9c/8AZfBv/RXLz/wRXX/xdH2Xwb/0Vy8/8EV1/wDF15P9gz/nX3P/ACPtP+In4f8A6B5f+BROg+b3o+b3rn/svg3/AKK5ef8Aghuv/i6Psvg3/orl5/4Irr/4uj+wZ/zr7n/kH/ET8P8A9A8v/AonQfN70fN71z/2Xwb/ANFcvP8AwQ3X/wAXR9l8G/8ARXLz/wAEV1/8XR/YM/519z/yD/iJ+H/6B5f+BI6D5vej5veuf+y+Df8Aorl5/wCCG6/+Lo+y+Df+iuXn/giuv/i6P7Bn/Ovuf+Qf8RPw/wD0Dy/8CR0Hze9Hze9c/wDZfBv/AEVy8/8ABDdf/F0fZfBv/RXLz/wRXX/xdH9gz/nX3P8AyD/iJ+H/AOgeX/gSOg+b3o+b3rn/ALL4N/6K5ef+CG6/+Lo+y+Df+iuXn/ghuv8A4uj+wZ/zr7n/AJB/xE/D/wDQPL/wJHQfN70fN71z/wBl8G/9FcvP/BFdf/F0fZfBv/RXLz/wQ3X/AMXR/YM/519z/wAg/wCIn4f/AKB5f+BROg+b3o+b3rn/ALL4N/6K5ef+CK6/+Lo+y+Df+iuXn/giuv8A4uj+wZ/zr7n/AJB/xE/D/wDQPL/wKJ0Hze9Hze9c/wDZfBv/AEVy8/8ABDdf/F0fZfBv/RXLz/wRXX/xdH9gz/nX3P8AyD/iJ+H/AOgeX/gSOg+b3o+b3rn/ALL4N/6K5ef+CG6/+Lo+y+Df+iuXn/giuv8A4uj+wZ/zr7n/AJB/xE/D/wDQPL/wJHQfN70fN71z/wBl8G/9FcvP/BDdf/F0fZfBv/RXLz/wRXX/AMXR/YM/519z/wAg/wCIn4f/AKB5f+BI6D5vej5veuf+y+Df+iuXn/giuv8A4uj7L4N/6K5ef+CG6/8Ai6P7Bn/Ovuf+Qf8AET8P/wBA8v8AwKJ0Hze9Hze9c/8AZfBv/RXLz/wRXX/xdH2Xwb/0Vy8/8EN1/wDF0f2DP+dfc/8AIP8AiJ+H/wCgeX/gSOg+b3o+b3rn/svg3/orl5/4Irr/AOLo+y+Df+iuXn/ghuv/AIuj+wZ/zr7n/kH/ABE/D/8AQPL/AMCR0Hze9Hze9c/9l8G/9FcvP/BFdf8AxdH2Xwb/ANFcvP8AwRXX/wAXR/YM/wCdfc/8g/4ifh/+geX/AIFE6D5vej5veuf+y+Df+iuXn/ghuv8A4uj7L4N/6K5ef+CK6/8Ai6P7Bn/Ovuf+Qf8AET8P/wBA8v8AwJHQfN70fN71z/2Xwb/0Vy8/8EN1/wDF0fZfBv8A0Vy8/wDBFdf/ABdH9gz/AJ19z/yD/iJ+H/6B5f8AgSOg+b3o+b3rn/svg3/orl5/4Ibr/wCLo+y+Df8Aorl5/wCCG6/+Lo/sGf8AOvuf+Qf8RPw//QPL/wACR0Hze9Hze9c/9l8G/wDRXLz/AMEV1/8AF0fZfBv/AEVy8/8ABDdf/F0f2DP+dfc/8g/4ifh/+geX/gUToPm96Pm965/7L4N/6K5ef+CK6/8Ai6Psvg3/AKK5ef8Aghuv/i6P7Bn/ADr7n/kH/ET8P/0Dy/8AAonQfN70fN71z/2Xwb/0Vy8/8EV1/wDF0fZfBv8A0Vy8/wDBDdf/ABdH9gz/AJ19z/yD/iJ+H/6B5f8AgSOg+b3o+b3rn/svg3/orl5/4Irr/wCLo+y+Df8Aorl5/wCCG6/+Lo/sGf8AOvuf+Qf8RPw//QPL/wACR0Hze9Hze9c/9l8G/wDRXLz/AMEN1/8AF0fZfBv/AEVy8/8ABFdf/F0f2DP+dfc/8g/4ifh/+geX/gSOg+b3o+b3rn/svg3/AKK5ef8Aghuv/i6Psvg3/orl5/4Irr/4uj+wZ/zr7n/kH/ET8P8A9A8v/AkdB83vR83vXP8A2Xwb/wBFcvP/AARXX/xdH2Xwb/0Vy8/8EN1/8XR/YM/519z/AMg/4ifh/wDoHl/4EjoPm96Pm965/wCy+Df+iuXn/giuv/i6Psvg3/orl5/4Ibr/AOLo/sGf86+5/wCQf8RPw/8A0Dy/8CR0Hze9Hze9c/8AZfBv/RXLz/wRXX/xdH2Xwb/0Vy8/8EN1/wDF0f2DP+dfc/8AIP8AiJ+H/wCgeX/gUToPm96Pm965/wCy+Df+iuXn/giuv/i6Psvg3/orl5/4Irr/AOLo/sGf86+5/wCQf8RPw/8A0Dy/8CidB83vR83vXP8A2Xwb/wBFcvP/AAQ3X/xdH2Xwb/0Vy8/8EN1/8XR/YM/519z/AMg/4ifh/wDoHl/4EjoPm96Pm965/wCy+Df+iuXn/ghuv/i6Psvg3/orl5/4Irr/AOLo/sGf86+5/wCQf8RPw/8A0Dy/8CR0Hze9Hze9c/8AZfBv/RXLz/wQ3X/xdH2Xwb/0Vy8/8EV1/wDF0f2DP+dfc/8AIP8AiJ+H/wCgeX/gSOg+b3pQWByCwNc99l8G/wDRXLz/AMEV1/8AF0otvBwII+Lt4CP+oFdf/F0f2DP+dfc/8g/4ifh/+geX/gUR1smit8UrIeJbe4k09mjaSK2QF5m25VSO+5sA9+a3tM8V+Orz4kQ6MljM9hJfCAaJPaKLdYC2NhTG1fl6t175zzXMPpPgJ5zcN8UpGmLby58O3O4t1znd1rpLjxNY3GnNp83xy1N4HTy3zoV1udMY2lt2SuOxOK+jpwVOnGG9lbVP79j8kx2IeKxVTEKPLzScrJrq72IPh3b6daftK6RbaQ4ewj1krAR0xsbI/A5H4V5PZ8XUX/XQfzr0nw9qXgfwTqieI9N8S3XiLVrQM9hAmmSWsaTYwHkLk7lGTwMV5pC2yRW9DmtZe9e3a35nNTfJJN97/kfR/wAFPFHw+0S7uj44sWuTJIn2Z/sxlSPkZLeg+tQfGzVNIuvHHiCbT7i3mMt3G0bochk8tMbT6V4ums5UblQnufMApRq6AYCIB6CUV8n9RxKhyez/ACP19Z9lP114z609VtaVunl5aoqeL336wW/6ZrU/gqTy724PrEP51lancG6uTKcZxjjpin6Rd/ZJmYY+YYIJxkfWvcnh5vAextrZHw1DNaEeIfrzfuc7d/J3/wAz2+PXPDI+E8mm28aW3iD7YGuWltxK1zHxt8t/+WYHOR1966/4a/EnQ/BvwnZJ3F9qp1VmXTI50SSaIqQS29WzH0zjnpzXzv8A2wv91P8Av6KP7YX+6n/f0V4kMHiou6h0t0Pt8VnGS4mlKlPEu0pc20vuWm3bsfXM3xQ8G3fhJdMOr6XZ3M+hys8LyKba3mYjbCy4yH5+U57dKzfGnxQ0ay03QToevaZePZJZm4jg1NTJlNu9PI25bgcnNfLP9sL/AHU/7+ij+2V/up/39Fb+yxVrez7dex5ca2SRmmsVeN7tOMtb/wDAtr8/T6E+NHizwn/wjv8AYng7VrW/XU9RfUb8wPk252qFiOO2d3FfPPjeTzJrU+iN/Onf2wv91P8Av6KytYvPtcinj5eAAc/rV4DBVoYpVJRsv+BZGec5xl/9izwVCt7Sbad7NX1Tu7+SsS+FG2a3E3+y38q+h/gJ4z0HwnbeJrrW7q1QzW8SQW8x5uTlsoo7nkV82adOba6WYYyOmelbf9sL/dT/AL+itsxw1aeIVSEbq1vz/wAzm4dzTL4ZTUwOKq8jlK+z293t6H2VaePfhtpd4sGmeLdI+y2ukm2iL3Xl7X3LhC5BwcA81h+CPH/hW31DVrzxP4m0a4tr27gNnZLdi88p1Cjzt+0fKpHPHavlL+2F/up/39FH9sL/AHU/7+iuVUcSnf2b+9d7/wBf5nQqmUe8njb3Su+SV9073+Xb/I+ltP8AiUbDwh4ztJfHVhd35nI0mWPYfOBJJMfy89QOfSuA8P674bh+HGtafrMaXWpTTo1gkduFlhf5suZepX1U8dK8n/thf7qf9/RR/bC/3U/7+iub6jiua/J0t0PWoZtklGMlHEWcpRk7RktrabbN3++xq+JZt2h3C56hf5iuHrZ1PU/PtWhG0BuuGDE1jV7uU4edCi4zVnc+O4yzTD5ljo1cPLmSilfzu319T0D4ef8AIAb/AK7v/Sij4e/8gBv+u7/0orulufKI/SGvkL9pT4BeJb7xfeeKPCVmdQt71vNmgj5lWQ9eO/OaKK8WhVlTleJ6lWmpx1PGv+FL/FT/AKEfV/8Avw1H/Clvip/0JGr/APfhqKK9D63Psjj9hEP+FL/FT/oR9X/78NR/wpb4qf8AQj6v/wB+Gooo+tz7IPYRD/hS/wAVP+hH1f8A78NR/wAKX+Kn/Qj6v/34aiij63Psg9hEP+FL/FT/AKEfV/8Avw1H/Cl/ip/0I+r/APfhqKKPrc+yD2EQ/wCFLfFT/oSNX/78NR/wpf4qf9CPq/8A34aiij63Psg9hEP+FLfFT/oSNX/78NR/wpf4qf8AQj6v/wB+Gooo+tz7IPYRD/hS/wAVP+hH1f8A78NR/wAKX+Kn/Qj6v/34aiij63Psg9hEP+FL/FT/AKEfV/8Avw1H/Clvip/0I+r/APfhqKKPrc+yD2EQ/wCFL/FT/oR9X/78NR/wpb4qf9CRq/8A34aiij63Psg9hEP+FL/FT/oR9X/78NR/wpf4qf8AQj6v/wB+Gooo+tz7IPYRD/hS3xU/6EfV/wDvw1H/AApf4qf9CPq//fhqKKPrc+yD2EQ/4Uv8VP8AoR9X/wC/DUf8KX+Kn/Qj6v8A9+Gooo+tz7IPYRD/AIUt8VP+hI1f/vw1H/Clvip/0I+r/wDfhqKKPrc+yD2EQ/4Ut8VP+hH1f/vw1H/Clvip/wBCPq//AH4aiij63Psg9hEP+FL/ABU/6EfV/wDvw1H/AApf4qf9CPq//fhqKKPrc+yD2EQ/4Uv8VP8AoR9X/wC/DUf8KW+Kn/Qj6v8A9+Gooo+tz7IPYRD/AIUv8VP+hH1f/vw1H/Clvip/0I+r/wDfhqKKPrc+yD2EQ/4Ut8VP+hI1f/vw1H/Cl/ip/wBCPq//AH4aiij63Psg9hEP+FLfFT/oR9X/AO/DUf8ACl/ip/0I+r/9+Gooo+tz7IPYRD/hS/xU/wChH1f/AL8NR/wpf4qf9CPq/wD34aiij63Psg9hEP8AhS/xU/6EfV/+/DUf8KW+Kn/Qkav/AN+Gooo+tz7IPYRD/hS/xU/6EfV/+/DUf8KW+Kn/AEJGr/8AfhqKKPrc+yD2EQ/4Uv8AFT/oR9X/AO/DUf8ACl/ip/0I+r/9+Gooo+tz7IPYRD/hS/xU/wChH1f/AL8NR/wpf4qf9CPq/wD34aiij63Psg9hEP8AhS3xU/6EfV/+/DUf8KX+Kn/Qj6v/AN+Gooo+tz7IPYRD/hS3xU/6EjV/+/DUf8KX+Kn/AEI+r/8AfhqKKPrc+yD2EQ/4Uv8AFT/oR9X/AO/DUf8ACl/ip/0I+r/9+Gooo+tz7IPYRD/hS/xU/wChH1f/AL8NR/wpb4qf9CRq/wD34aiij63Psg9hEP8AhS/xU/6EfV/+/DUf8KW+Kn/Qkav/AN+Gooo+tz7IPYRD/hS3xU/6EfV/+/DUf8KW+Kn/AEI+r/8AfhqKKPrc+yD2EQ/4Ut8VP+hH1f8A78NR/wAKX+Kn/Qj6v/34aiij63Psg9hEP+FL/FT/AKEfV/8Avw1H/Cl/ip/0I+r/APfhqKKPrc+yD2EQ/wCFLfFT/oR9X/78NR/wpf4qf9CPq/8A34aiij63Psg9hEP+FLfFT/oR9X/78NR/wpb4qf8AQkav/wB+Gooo+tz7IPYRD/hS/wAVP+hH1f8A78NR/wAKW+Kn/Qkav/34aiij63Psg9hEP+FL/FT/AKEfV/8Avw1H/Cl/ip/0I+r/APfhqKKPrc+yD2EQ/wCFL/FT/oR9X/78NR/wpf4qf9CPq/8A34aiij63Psg9hEP+FLfFT/oSNX/78NR/wpf4qf8AQj6v/wB+Gooo+tz7IPYRD/hS3xU/6EjV/wDvw1H/AApf4qf9CPq//fhqKKPrc+yD2EQ/4Uv8VP8AoR9X/wC/DUf8KX+Kn/Qj6v8A9+Gooo+tz7IPYRD/AIUv8VP+hH1f/vw1H/Clvip/0JGr/wDfhqKKPrc+yD2EQ/4Uv8VP+hH1f/vw1H/Clvip/wBCRq//AH4aiij63Psg9hEP+FL/ABU/6EfV/wDvw1H/AApf4qf9CPq//fhqKKPrc+yD2EQ/4Uv8VP8AoR9X/wC/DUf8KX+Kn/Qj6v8A9+Gooo+tz7IPYRD/AIUt8VP+hI1f/vw1TWXwP+KdzdJAfB2pwhzjfJCQq+5NFFDxc+yGqET6j+FH7Pel6P4Nt7XxMxk1NnaSXyXBVc44z3PHaiiivPlXqN3udaowStY//9k="/>
          <p:cNvSpPr>
            <a:spLocks noChangeAspect="1" noChangeArrowheads="1"/>
          </p:cNvSpPr>
          <p:nvPr/>
        </p:nvSpPr>
        <p:spPr bwMode="auto">
          <a:xfrm>
            <a:off x="1434108" y="1590384"/>
            <a:ext cx="171450" cy="17145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51435" tIns="25718" rIns="51435" bIns="25718" numCol="1" anchor="t" anchorCtr="0" compatLnSpc="1">
            <a:prstTxWarp prst="textNoShape">
              <a:avLst/>
            </a:prstTxWarp>
          </a:bodyPr>
          <a:lstStyle/>
          <a:p>
            <a:endParaRPr lang="en-IN" sz="1013"/>
          </a:p>
        </p:txBody>
      </p:sp>
      <p:sp>
        <p:nvSpPr>
          <p:cNvPr id="7" name="Rectangle 6"/>
          <p:cNvSpPr/>
          <p:nvPr/>
        </p:nvSpPr>
        <p:spPr>
          <a:xfrm>
            <a:off x="4505185" y="3325129"/>
            <a:ext cx="213520" cy="248209"/>
          </a:xfrm>
          <a:prstGeom prst="rect">
            <a:avLst/>
          </a:prstGeom>
        </p:spPr>
        <p:txBody>
          <a:bodyPr wrap="none">
            <a:spAutoFit/>
          </a:bodyPr>
          <a:lstStyle/>
          <a:p>
            <a:r>
              <a:rPr lang="en-IN" sz="1013"/>
              <a:t> </a:t>
            </a:r>
          </a:p>
        </p:txBody>
      </p:sp>
      <p:sp>
        <p:nvSpPr>
          <p:cNvPr id="18" name="TextBox 17">
            <a:extLst>
              <a:ext uri="{FF2B5EF4-FFF2-40B4-BE49-F238E27FC236}">
                <a16:creationId xmlns:a16="http://schemas.microsoft.com/office/drawing/2014/main" id="{26912FBA-B613-4105-8581-D9B49C7F1CC5}"/>
              </a:ext>
            </a:extLst>
          </p:cNvPr>
          <p:cNvSpPr txBox="1"/>
          <p:nvPr/>
        </p:nvSpPr>
        <p:spPr>
          <a:xfrm>
            <a:off x="1223818" y="2506586"/>
            <a:ext cx="2323505" cy="334707"/>
          </a:xfrm>
          <a:prstGeom prst="rect">
            <a:avLst/>
          </a:prstGeom>
          <a:noFill/>
        </p:spPr>
        <p:txBody>
          <a:bodyPr wrap="square">
            <a:spAutoFit/>
          </a:bodyPr>
          <a:lstStyle/>
          <a:p>
            <a:r>
              <a:rPr lang="en-IN" sz="1575" b="1">
                <a:solidFill>
                  <a:schemeClr val="bg1"/>
                </a:solidFill>
                <a:latin typeface="Roboto Medium"/>
                <a:ea typeface="Verdana" panose="020B0604030504040204" pitchFamily="34" charset="0"/>
              </a:rPr>
              <a:t>Front End Beginners</a:t>
            </a:r>
          </a:p>
        </p:txBody>
      </p:sp>
      <p:graphicFrame>
        <p:nvGraphicFramePr>
          <p:cNvPr id="20" name="Table 19">
            <a:extLst>
              <a:ext uri="{FF2B5EF4-FFF2-40B4-BE49-F238E27FC236}">
                <a16:creationId xmlns:a16="http://schemas.microsoft.com/office/drawing/2014/main" id="{DF8E9421-833E-4499-A426-1CE6C9D815AC}"/>
              </a:ext>
            </a:extLst>
          </p:cNvPr>
          <p:cNvGraphicFramePr>
            <a:graphicFrameLocks noGrp="1"/>
          </p:cNvGraphicFramePr>
          <p:nvPr>
            <p:extLst>
              <p:ext uri="{D42A27DB-BD31-4B8C-83A1-F6EECF244321}">
                <p14:modId xmlns:p14="http://schemas.microsoft.com/office/powerpoint/2010/main" val="1518404844"/>
              </p:ext>
            </p:extLst>
          </p:nvPr>
        </p:nvGraphicFramePr>
        <p:xfrm>
          <a:off x="-2777383" y="811850"/>
          <a:ext cx="2337264" cy="5706460"/>
        </p:xfrm>
        <a:graphic>
          <a:graphicData uri="http://schemas.openxmlformats.org/drawingml/2006/table">
            <a:tbl>
              <a:tblPr>
                <a:tableStyleId>{284E427A-3D55-4303-BF80-6455036E1DE7}</a:tableStyleId>
              </a:tblPr>
              <a:tblGrid>
                <a:gridCol w="1318817">
                  <a:extLst>
                    <a:ext uri="{9D8B030D-6E8A-4147-A177-3AD203B41FA5}">
                      <a16:colId xmlns:a16="http://schemas.microsoft.com/office/drawing/2014/main" val="1784673754"/>
                    </a:ext>
                  </a:extLst>
                </a:gridCol>
                <a:gridCol w="1018447">
                  <a:extLst>
                    <a:ext uri="{9D8B030D-6E8A-4147-A177-3AD203B41FA5}">
                      <a16:colId xmlns:a16="http://schemas.microsoft.com/office/drawing/2014/main" val="1447218687"/>
                    </a:ext>
                  </a:extLst>
                </a:gridCol>
              </a:tblGrid>
              <a:tr h="483540">
                <a:tc>
                  <a:txBody>
                    <a:bodyPr/>
                    <a:lstStyle/>
                    <a:p>
                      <a:pPr latinLnBrk="0"/>
                      <a:r>
                        <a:rPr lang="en-IN" sz="1500" b="1">
                          <a:effectLst/>
                        </a:rPr>
                        <a:t>Options on the output</a:t>
                      </a:r>
                    </a:p>
                  </a:txBody>
                  <a:tcPr marL="76845" marR="76845" marT="38422" marB="384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500" b="1"/>
                        <a:t>YES/NO</a:t>
                      </a:r>
                      <a:endParaRPr lang="en-IN" sz="1500" b="1"/>
                    </a:p>
                  </a:txBody>
                  <a:tcPr marL="76845" marR="76845" marT="38422" marB="3842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17169766"/>
                  </a:ext>
                </a:extLst>
              </a:tr>
              <a:tr h="366318">
                <a:tc>
                  <a:txBody>
                    <a:bodyPr/>
                    <a:lstStyle/>
                    <a:p>
                      <a:pPr latinLnBrk="0"/>
                      <a:r>
                        <a:rPr lang="en-IN" sz="1500">
                          <a:effectLst/>
                        </a:rPr>
                        <a:t>Menu</a:t>
                      </a:r>
                    </a:p>
                  </a:txBody>
                  <a:tcPr marL="76845" marR="76845" marT="38422" marB="384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atinLnBrk="0"/>
                      <a:r>
                        <a:rPr lang="en-US" sz="1500">
                          <a:effectLst/>
                        </a:rPr>
                        <a:t>N</a:t>
                      </a:r>
                      <a:endParaRPr lang="en-IN" sz="1500">
                        <a:effectLst/>
                      </a:endParaRPr>
                    </a:p>
                  </a:txBody>
                  <a:tcPr marL="76845" marR="76845" marT="38422" marB="384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30235282"/>
                  </a:ext>
                </a:extLst>
              </a:tr>
              <a:tr h="366318">
                <a:tc>
                  <a:txBody>
                    <a:bodyPr/>
                    <a:lstStyle/>
                    <a:p>
                      <a:pPr latinLnBrk="0"/>
                      <a:r>
                        <a:rPr lang="en-IN" sz="1500">
                          <a:effectLst/>
                        </a:rPr>
                        <a:t>Notes</a:t>
                      </a:r>
                    </a:p>
                  </a:txBody>
                  <a:tcPr marL="76845" marR="76845" marT="38422" marB="384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atinLnBrk="0"/>
                      <a:r>
                        <a:rPr lang="en-IN" sz="1500">
                          <a:effectLst/>
                        </a:rPr>
                        <a:t>N</a:t>
                      </a:r>
                    </a:p>
                  </a:txBody>
                  <a:tcPr marL="76845" marR="76845" marT="38422" marB="384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309240475"/>
                  </a:ext>
                </a:extLst>
              </a:tr>
              <a:tr h="703332">
                <a:tc>
                  <a:txBody>
                    <a:bodyPr/>
                    <a:lstStyle/>
                    <a:p>
                      <a:pPr latinLnBrk="0"/>
                      <a:r>
                        <a:rPr lang="en-IN" sz="1500" err="1">
                          <a:effectLst/>
                        </a:rPr>
                        <a:t>Nxt</a:t>
                      </a:r>
                      <a:r>
                        <a:rPr lang="en-IN" sz="1500">
                          <a:effectLst/>
                        </a:rPr>
                        <a:t> button</a:t>
                      </a:r>
                    </a:p>
                  </a:txBody>
                  <a:tcPr marL="76845" marR="76845" marT="38422" marB="384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atinLnBrk="0"/>
                      <a:r>
                        <a:rPr lang="en-IN" sz="1500">
                          <a:effectLst/>
                        </a:rPr>
                        <a:t>N</a:t>
                      </a:r>
                    </a:p>
                  </a:txBody>
                  <a:tcPr marL="76845" marR="76845" marT="38422" marB="384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20728400"/>
                  </a:ext>
                </a:extLst>
              </a:tr>
              <a:tr h="703332">
                <a:tc>
                  <a:txBody>
                    <a:bodyPr/>
                    <a:lstStyle/>
                    <a:p>
                      <a:pPr latinLnBrk="0"/>
                      <a:r>
                        <a:rPr lang="en-IN" sz="1500" err="1">
                          <a:effectLst/>
                        </a:rPr>
                        <a:t>Prev</a:t>
                      </a:r>
                      <a:r>
                        <a:rPr lang="en-IN" sz="1500">
                          <a:effectLst/>
                        </a:rPr>
                        <a:t> button</a:t>
                      </a:r>
                    </a:p>
                  </a:txBody>
                  <a:tcPr marL="76845" marR="76845" marT="38422" marB="384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atinLnBrk="0"/>
                      <a:r>
                        <a:rPr lang="en-IN" sz="1500">
                          <a:effectLst/>
                        </a:rPr>
                        <a:t>N</a:t>
                      </a:r>
                    </a:p>
                  </a:txBody>
                  <a:tcPr marL="76845" marR="76845" marT="38422" marB="384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590410400"/>
                  </a:ext>
                </a:extLst>
              </a:tr>
              <a:tr h="703332">
                <a:tc>
                  <a:txBody>
                    <a:bodyPr/>
                    <a:lstStyle/>
                    <a:p>
                      <a:pPr latinLnBrk="0"/>
                      <a:r>
                        <a:rPr lang="en-US" sz="1500">
                          <a:effectLst/>
                        </a:rPr>
                        <a:t>SUBMIT</a:t>
                      </a:r>
                      <a:endParaRPr lang="en-IN" sz="1500">
                        <a:effectLst/>
                      </a:endParaRPr>
                    </a:p>
                  </a:txBody>
                  <a:tcPr marL="76845" marR="76845" marT="38422" marB="384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atinLnBrk="0"/>
                      <a:r>
                        <a:rPr lang="en-US" sz="1500">
                          <a:effectLst/>
                        </a:rPr>
                        <a:t>N</a:t>
                      </a:r>
                      <a:endParaRPr lang="en-IN" sz="1500">
                        <a:effectLst/>
                      </a:endParaRPr>
                    </a:p>
                  </a:txBody>
                  <a:tcPr marL="76845" marR="76845" marT="38422" marB="384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589121074"/>
                  </a:ext>
                </a:extLst>
              </a:tr>
              <a:tr h="498193">
                <a:tc>
                  <a:txBody>
                    <a:bodyPr/>
                    <a:lstStyle/>
                    <a:p>
                      <a:pPr latinLnBrk="0"/>
                      <a:r>
                        <a:rPr lang="en-IN" sz="1500">
                          <a:effectLst/>
                        </a:rPr>
                        <a:t>Glossary</a:t>
                      </a:r>
                    </a:p>
                  </a:txBody>
                  <a:tcPr marL="76845" marR="76845" marT="38422" marB="384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atinLnBrk="0"/>
                      <a:r>
                        <a:rPr lang="en-US" sz="1500">
                          <a:effectLst/>
                        </a:rPr>
                        <a:t>N</a:t>
                      </a:r>
                      <a:endParaRPr lang="en-IN" sz="1500">
                        <a:effectLst/>
                      </a:endParaRPr>
                    </a:p>
                  </a:txBody>
                  <a:tcPr marL="76845" marR="76845" marT="38422" marB="384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595182000"/>
                  </a:ext>
                </a:extLst>
              </a:tr>
              <a:tr h="366318">
                <a:tc>
                  <a:txBody>
                    <a:bodyPr/>
                    <a:lstStyle/>
                    <a:p>
                      <a:pPr latinLnBrk="0"/>
                      <a:r>
                        <a:rPr lang="en-IN" sz="1500">
                          <a:effectLst/>
                        </a:rPr>
                        <a:t>Marks</a:t>
                      </a:r>
                    </a:p>
                  </a:txBody>
                  <a:tcPr marL="76845" marR="76845" marT="38422" marB="384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atinLnBrk="0"/>
                      <a:r>
                        <a:rPr lang="en-US" sz="1500">
                          <a:effectLst/>
                        </a:rPr>
                        <a:t>N</a:t>
                      </a:r>
                      <a:endParaRPr lang="en-IN" sz="1500">
                        <a:effectLst/>
                      </a:endParaRPr>
                    </a:p>
                  </a:txBody>
                  <a:tcPr marL="76845" marR="76845" marT="38422" marB="384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728266657"/>
                  </a:ext>
                </a:extLst>
              </a:tr>
              <a:tr h="483540">
                <a:tc>
                  <a:txBody>
                    <a:bodyPr/>
                    <a:lstStyle/>
                    <a:p>
                      <a:pPr latinLnBrk="0"/>
                      <a:r>
                        <a:rPr lang="en-IN" sz="1500">
                          <a:effectLst/>
                        </a:rPr>
                        <a:t>Attempts</a:t>
                      </a:r>
                    </a:p>
                  </a:txBody>
                  <a:tcPr marL="76845" marR="76845" marT="38422" marB="384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atinLnBrk="0"/>
                      <a:r>
                        <a:rPr lang="en-US" sz="1500">
                          <a:effectLst/>
                        </a:rPr>
                        <a:t>N</a:t>
                      </a:r>
                      <a:endParaRPr lang="en-IN" sz="1500">
                        <a:effectLst/>
                      </a:endParaRPr>
                    </a:p>
                  </a:txBody>
                  <a:tcPr marL="76845" marR="76845" marT="38422" marB="384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11369749"/>
                  </a:ext>
                </a:extLst>
              </a:tr>
              <a:tr h="498193">
                <a:tc>
                  <a:txBody>
                    <a:bodyPr/>
                    <a:lstStyle/>
                    <a:p>
                      <a:pPr latinLnBrk="0"/>
                      <a:r>
                        <a:rPr lang="en-US" sz="1500">
                          <a:effectLst/>
                        </a:rPr>
                        <a:t>Audio</a:t>
                      </a:r>
                      <a:endParaRPr lang="en-IN" sz="1500">
                        <a:effectLst/>
                      </a:endParaRPr>
                    </a:p>
                  </a:txBody>
                  <a:tcPr marL="76845" marR="76845" marT="38422" marB="384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atinLnBrk="0"/>
                      <a:r>
                        <a:rPr lang="en-US" sz="1500">
                          <a:effectLst/>
                        </a:rPr>
                        <a:t>N</a:t>
                      </a:r>
                      <a:endParaRPr lang="en-IN" sz="1500">
                        <a:effectLst/>
                      </a:endParaRPr>
                    </a:p>
                  </a:txBody>
                  <a:tcPr marL="76845" marR="76845" marT="38422" marB="384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51122489"/>
                  </a:ext>
                </a:extLst>
              </a:tr>
              <a:tr h="483540">
                <a:tc>
                  <a:txBody>
                    <a:bodyPr/>
                    <a:lstStyle/>
                    <a:p>
                      <a:pPr latinLnBrk="0"/>
                      <a:r>
                        <a:rPr lang="en-US" sz="1500" err="1">
                          <a:effectLst/>
                        </a:rPr>
                        <a:t>Seekbar</a:t>
                      </a:r>
                      <a:endParaRPr lang="en-IN" sz="1500">
                        <a:effectLst/>
                      </a:endParaRPr>
                    </a:p>
                  </a:txBody>
                  <a:tcPr marL="76845" marR="76845" marT="38422" marB="384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atinLnBrk="0"/>
                      <a:r>
                        <a:rPr lang="en-US" sz="1500">
                          <a:effectLst/>
                        </a:rPr>
                        <a:t>N</a:t>
                      </a:r>
                      <a:endParaRPr lang="en-IN" sz="1500">
                        <a:effectLst/>
                      </a:endParaRPr>
                    </a:p>
                  </a:txBody>
                  <a:tcPr marL="76845" marR="76845" marT="38422" marB="384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395622285"/>
                  </a:ext>
                </a:extLst>
              </a:tr>
            </a:tbl>
          </a:graphicData>
        </a:graphic>
      </p:graphicFrame>
      <p:sp>
        <p:nvSpPr>
          <p:cNvPr id="27" name="TextBox 26">
            <a:extLst>
              <a:ext uri="{FF2B5EF4-FFF2-40B4-BE49-F238E27FC236}">
                <a16:creationId xmlns:a16="http://schemas.microsoft.com/office/drawing/2014/main" id="{0EDFD332-57D6-4545-9F9C-A37E2EBB00A0}"/>
              </a:ext>
            </a:extLst>
          </p:cNvPr>
          <p:cNvSpPr txBox="1"/>
          <p:nvPr/>
        </p:nvSpPr>
        <p:spPr>
          <a:xfrm>
            <a:off x="9476099" y="386808"/>
            <a:ext cx="3870123" cy="2585323"/>
          </a:xfrm>
          <a:prstGeom prst="rect">
            <a:avLst/>
          </a:prstGeom>
          <a:solidFill>
            <a:schemeClr val="bg1"/>
          </a:solidFill>
        </p:spPr>
        <p:txBody>
          <a:bodyPr wrap="square" lIns="91440" tIns="45720" rIns="91440" bIns="45720" anchor="t">
            <a:spAutoFit/>
          </a:bodyPr>
          <a:lstStyle/>
          <a:p>
            <a:r>
              <a:rPr lang="en-US" b="1"/>
              <a:t>Menu:​</a:t>
            </a:r>
          </a:p>
          <a:p>
            <a:endParaRPr lang="en-US"/>
          </a:p>
          <a:p>
            <a:pPr marL="285750" indent="-285750">
              <a:buFont typeface="Wingdings" panose="05000000000000000000" pitchFamily="2" charset="2"/>
              <a:buChar char="Ø"/>
            </a:pPr>
            <a:r>
              <a:rPr lang="en-US"/>
              <a:t>Topic Introduction​</a:t>
            </a:r>
          </a:p>
          <a:p>
            <a:pPr marL="285750" indent="-285750">
              <a:buFont typeface="Wingdings" panose="05000000000000000000" pitchFamily="2" charset="2"/>
              <a:buChar char="Ø"/>
            </a:pPr>
            <a:r>
              <a:rPr lang="en-US"/>
              <a:t>Learning Objectives</a:t>
            </a:r>
          </a:p>
          <a:p>
            <a:pPr marL="285750" indent="-285750">
              <a:buFont typeface="Wingdings" panose="05000000000000000000" pitchFamily="2" charset="2"/>
              <a:buChar char="Ø"/>
            </a:pPr>
            <a:r>
              <a:rPr lang="en-US">
                <a:cs typeface="Arial"/>
              </a:rPr>
              <a:t> Introduction to SQL Functions</a:t>
            </a:r>
          </a:p>
          <a:p>
            <a:pPr marL="285750" indent="-285750">
              <a:buFont typeface="Wingdings" panose="05000000000000000000" pitchFamily="2" charset="2"/>
              <a:buChar char="Ø"/>
            </a:pPr>
            <a:r>
              <a:rPr lang="en-US">
                <a:cs typeface="Arial"/>
              </a:rPr>
              <a:t>Aggregate Functions</a:t>
            </a:r>
          </a:p>
          <a:p>
            <a:pPr marL="285750" indent="-285750">
              <a:buFont typeface="Wingdings" panose="05000000000000000000" pitchFamily="2" charset="2"/>
              <a:buChar char="Ø"/>
            </a:pPr>
            <a:r>
              <a:rPr lang="en-US">
                <a:cs typeface="Arial"/>
              </a:rPr>
              <a:t>Scalar/Non-Aggregate Functions</a:t>
            </a:r>
            <a:endParaRPr lang="en-US">
              <a:cs typeface="Arial" panose="020B0604020202020204" pitchFamily="34" charset="0"/>
            </a:endParaRPr>
          </a:p>
          <a:p>
            <a:pPr marL="285750" indent="-285750">
              <a:buFont typeface="Wingdings" panose="05000000000000000000" pitchFamily="2" charset="2"/>
              <a:buChar char="Ø"/>
            </a:pPr>
            <a:r>
              <a:rPr lang="en-IN">
                <a:latin typeface="Calibri"/>
                <a:ea typeface="Calibri" panose="020F0502020204030204" pitchFamily="34" charset="0"/>
                <a:cs typeface="Times New Roman"/>
              </a:rPr>
              <a:t>Syntax Sheet</a:t>
            </a:r>
            <a:r>
              <a:rPr lang="en-IN" sz="1800">
                <a:effectLst/>
                <a:latin typeface="Calibri"/>
                <a:ea typeface="Calibri" panose="020F0502020204030204" pitchFamily="34" charset="0"/>
                <a:cs typeface="Times New Roman"/>
              </a:rPr>
              <a:t>  </a:t>
            </a:r>
          </a:p>
          <a:p>
            <a:pPr marL="285750" indent="-285750">
              <a:buFont typeface="Wingdings" panose="05000000000000000000" pitchFamily="2" charset="2"/>
              <a:buChar char="Ø"/>
            </a:pPr>
            <a:r>
              <a:rPr lang="en-US"/>
              <a:t>Summary​</a:t>
            </a:r>
          </a:p>
        </p:txBody>
      </p:sp>
      <p:pic>
        <p:nvPicPr>
          <p:cNvPr id="2" name="Picture 2" descr="A picture containing text, aquatic mammal, mammal, dolphin&#10;&#10;Description automatically generated">
            <a:extLst>
              <a:ext uri="{FF2B5EF4-FFF2-40B4-BE49-F238E27FC236}">
                <a16:creationId xmlns:a16="http://schemas.microsoft.com/office/drawing/2014/main" id="{E76B743A-8DF1-49D2-8792-B02D60C592FE}"/>
              </a:ext>
            </a:extLst>
          </p:cNvPr>
          <p:cNvPicPr>
            <a:picLocks noChangeAspect="1"/>
          </p:cNvPicPr>
          <p:nvPr/>
        </p:nvPicPr>
        <p:blipFill>
          <a:blip r:embed="rId5" cstate="print"/>
          <a:stretch>
            <a:fillRect/>
          </a:stretch>
        </p:blipFill>
        <p:spPr>
          <a:xfrm>
            <a:off x="-4272" y="-3203"/>
            <a:ext cx="9152543" cy="6693492"/>
          </a:xfrm>
          <a:prstGeom prst="rect">
            <a:avLst/>
          </a:prstGeom>
        </p:spPr>
      </p:pic>
      <p:sp>
        <p:nvSpPr>
          <p:cNvPr id="19" name="TextBox 18">
            <a:extLst>
              <a:ext uri="{FF2B5EF4-FFF2-40B4-BE49-F238E27FC236}">
                <a16:creationId xmlns:a16="http://schemas.microsoft.com/office/drawing/2014/main" id="{A68103AA-3EFE-4139-BEF6-0DDE427BB2C8}"/>
              </a:ext>
            </a:extLst>
          </p:cNvPr>
          <p:cNvSpPr txBox="1"/>
          <p:nvPr/>
        </p:nvSpPr>
        <p:spPr>
          <a:xfrm>
            <a:off x="4610089" y="2348961"/>
            <a:ext cx="1751155" cy="346249"/>
          </a:xfrm>
          <a:prstGeom prst="rect">
            <a:avLst/>
          </a:prstGeom>
          <a:solidFill>
            <a:schemeClr val="accent1">
              <a:lumMod val="40000"/>
              <a:lumOff val="60000"/>
            </a:schemeClr>
          </a:solidFill>
        </p:spPr>
        <p:txBody>
          <a:bodyPr wrap="square" lIns="68580" tIns="34290" rIns="68580" bIns="34290" anchor="t">
            <a:spAutoFit/>
          </a:bodyPr>
          <a:lstStyle/>
          <a:p>
            <a:r>
              <a:rPr lang="en-US">
                <a:solidFill>
                  <a:schemeClr val="bg1"/>
                </a:solidFill>
                <a:latin typeface="Roboto Medium"/>
                <a:ea typeface="Roboto Medium"/>
                <a:cs typeface="Roboto Medium" panose="02000000000000000000" pitchFamily="2" charset="0"/>
              </a:rPr>
              <a:t>Topic 5</a:t>
            </a:r>
            <a:endParaRPr lang="en-IN">
              <a:solidFill>
                <a:schemeClr val="bg1"/>
              </a:solidFill>
              <a:latin typeface="Roboto Medium"/>
              <a:ea typeface="Roboto Medium"/>
              <a:cs typeface="Roboto Medium" panose="02000000000000000000" pitchFamily="2" charset="0"/>
            </a:endParaRPr>
          </a:p>
        </p:txBody>
      </p:sp>
      <p:sp>
        <p:nvSpPr>
          <p:cNvPr id="15" name="TextBox 14">
            <a:extLst>
              <a:ext uri="{FF2B5EF4-FFF2-40B4-BE49-F238E27FC236}">
                <a16:creationId xmlns:a16="http://schemas.microsoft.com/office/drawing/2014/main" id="{93164CAD-2207-4D66-B892-90827290057C}"/>
              </a:ext>
            </a:extLst>
          </p:cNvPr>
          <p:cNvSpPr txBox="1"/>
          <p:nvPr/>
        </p:nvSpPr>
        <p:spPr>
          <a:xfrm>
            <a:off x="4608078" y="2654996"/>
            <a:ext cx="4102430" cy="393121"/>
          </a:xfrm>
          <a:prstGeom prst="rect">
            <a:avLst/>
          </a:prstGeom>
          <a:solidFill>
            <a:schemeClr val="accent1">
              <a:lumMod val="40000"/>
              <a:lumOff val="60000"/>
            </a:schemeClr>
          </a:solidFill>
        </p:spPr>
        <p:txBody>
          <a:bodyPr wrap="square" lIns="68580" tIns="34290" rIns="68580" bIns="34290" anchor="t">
            <a:spAutoFit/>
          </a:bodyPr>
          <a:lstStyle/>
          <a:p>
            <a:pPr marR="0">
              <a:lnSpc>
                <a:spcPct val="115000"/>
              </a:lnSpc>
              <a:spcBef>
                <a:spcPts val="0"/>
              </a:spcBef>
              <a:spcAft>
                <a:spcPts val="1000"/>
              </a:spcAft>
            </a:pPr>
            <a:r>
              <a:rPr lang="en-US" sz="2000" b="1">
                <a:latin typeface="Arial"/>
                <a:ea typeface="Roboto Medium"/>
                <a:cs typeface="Arial"/>
              </a:rPr>
              <a:t>Constraints</a:t>
            </a:r>
          </a:p>
        </p:txBody>
      </p:sp>
      <p:pic>
        <p:nvPicPr>
          <p:cNvPr id="1026" name="Picture 2"/>
          <p:cNvPicPr>
            <a:picLocks noChangeAspect="1" noChangeArrowheads="1"/>
          </p:cNvPicPr>
          <p:nvPr/>
        </p:nvPicPr>
        <p:blipFill>
          <a:blip r:embed="rId6" cstate="print"/>
          <a:srcRect/>
          <a:stretch>
            <a:fillRect/>
          </a:stretch>
        </p:blipFill>
        <p:spPr bwMode="auto">
          <a:xfrm>
            <a:off x="0" y="0"/>
            <a:ext cx="9207340" cy="6858000"/>
          </a:xfrm>
          <a:prstGeom prst="rect">
            <a:avLst/>
          </a:prstGeom>
          <a:noFill/>
          <a:ln w="9525">
            <a:noFill/>
            <a:miter lim="800000"/>
            <a:headEnd/>
            <a:tailEnd/>
          </a:ln>
        </p:spPr>
      </p:pic>
      <p:sp>
        <p:nvSpPr>
          <p:cNvPr id="16" name="Rectangle 15"/>
          <p:cNvSpPr/>
          <p:nvPr/>
        </p:nvSpPr>
        <p:spPr>
          <a:xfrm>
            <a:off x="5273748" y="2030818"/>
            <a:ext cx="291480" cy="381305"/>
          </a:xfrm>
          <a:prstGeom prst="rect">
            <a:avLst/>
          </a:prstGeom>
          <a:solidFill>
            <a:srgbClr val="1780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solidFill>
                  <a:schemeClr val="accent4"/>
                </a:solidFill>
              </a:rPr>
              <a:t>9</a:t>
            </a:r>
          </a:p>
        </p:txBody>
      </p:sp>
      <p:sp>
        <p:nvSpPr>
          <p:cNvPr id="17" name="Rectangle 16"/>
          <p:cNvSpPr/>
          <p:nvPr/>
        </p:nvSpPr>
        <p:spPr>
          <a:xfrm>
            <a:off x="4540103" y="2530549"/>
            <a:ext cx="3487479" cy="776176"/>
          </a:xfrm>
          <a:prstGeom prst="rect">
            <a:avLst/>
          </a:prstGeom>
          <a:solidFill>
            <a:srgbClr val="678B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b="1">
                <a:latin typeface="Arial" pitchFamily="34" charset="0"/>
                <a:cs typeface="Arial" pitchFamily="34" charset="0"/>
              </a:rPr>
              <a:t>SQL Sub-queries</a:t>
            </a:r>
            <a:endParaRPr lang="en-US" sz="2000">
              <a:latin typeface="Arial" pitchFamily="34" charset="0"/>
              <a:cs typeface="Arial" pitchFamily="34" charset="0"/>
            </a:endParaRPr>
          </a:p>
        </p:txBody>
      </p:sp>
    </p:spTree>
    <p:custDataLst>
      <p:tags r:id="rId1"/>
    </p:custDataLst>
    <p:extLst>
      <p:ext uri="{BB962C8B-B14F-4D97-AF65-F5344CB8AC3E}">
        <p14:creationId xmlns:p14="http://schemas.microsoft.com/office/powerpoint/2010/main" val="37194890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8052022-06B7-45F7-955F-DE89B5ACCEE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262"/>
            <a:ext cx="9165365" cy="654346"/>
          </a:xfrm>
          <a:prstGeom prst="rect">
            <a:avLst/>
          </a:prstGeom>
        </p:spPr>
      </p:pic>
      <p:pic>
        <p:nvPicPr>
          <p:cNvPr id="4" name="Picture 3"/>
          <p:cNvPicPr>
            <a:picLocks noChangeAspect="1" noChangeArrowheads="1"/>
          </p:cNvPicPr>
          <p:nvPr/>
        </p:nvPicPr>
        <p:blipFill>
          <a:blip r:embed="rId4" cstate="print"/>
          <a:srcRect/>
          <a:stretch>
            <a:fillRect/>
          </a:stretch>
        </p:blipFill>
        <p:spPr bwMode="auto">
          <a:xfrm>
            <a:off x="7463713" y="6318289"/>
            <a:ext cx="1488558" cy="539711"/>
          </a:xfrm>
          <a:prstGeom prst="rect">
            <a:avLst/>
          </a:prstGeom>
          <a:noFill/>
          <a:ln w="9525">
            <a:noFill/>
            <a:miter lim="800000"/>
            <a:headEnd/>
            <a:tailEnd/>
          </a:ln>
        </p:spPr>
      </p:pic>
      <p:pic>
        <p:nvPicPr>
          <p:cNvPr id="128002" name="Picture 2"/>
          <p:cNvPicPr>
            <a:picLocks noChangeAspect="1" noChangeArrowheads="1"/>
          </p:cNvPicPr>
          <p:nvPr/>
        </p:nvPicPr>
        <p:blipFill>
          <a:blip r:embed="rId5" cstate="print"/>
          <a:srcRect/>
          <a:stretch>
            <a:fillRect/>
          </a:stretch>
        </p:blipFill>
        <p:spPr bwMode="auto">
          <a:xfrm>
            <a:off x="3063684" y="2035279"/>
            <a:ext cx="3025777" cy="2035276"/>
          </a:xfrm>
          <a:prstGeom prst="rect">
            <a:avLst/>
          </a:prstGeom>
          <a:noFill/>
          <a:ln w="9525">
            <a:noFill/>
            <a:miter lim="800000"/>
            <a:headEnd/>
            <a:tailEnd/>
          </a:ln>
        </p:spPr>
      </p:pic>
      <p:sp>
        <p:nvSpPr>
          <p:cNvPr id="11" name="Rounded Rectangle 10"/>
          <p:cNvSpPr/>
          <p:nvPr/>
        </p:nvSpPr>
        <p:spPr>
          <a:xfrm>
            <a:off x="663677" y="4395019"/>
            <a:ext cx="8052620" cy="1725562"/>
          </a:xfrm>
          <a:prstGeom prst="round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tx1"/>
              </a:solidFill>
              <a:latin typeface="Arial" pitchFamily="34" charset="0"/>
              <a:cs typeface="Arial" pitchFamily="34" charset="0"/>
            </a:endParaRPr>
          </a:p>
        </p:txBody>
      </p:sp>
      <p:sp>
        <p:nvSpPr>
          <p:cNvPr id="16" name="Rounded Rectangular Callout 15"/>
          <p:cNvSpPr/>
          <p:nvPr/>
        </p:nvSpPr>
        <p:spPr>
          <a:xfrm>
            <a:off x="575187" y="1666569"/>
            <a:ext cx="1799305" cy="884904"/>
          </a:xfrm>
          <a:prstGeom prst="wedgeRoundRectCallout">
            <a:avLst>
              <a:gd name="adj1" fmla="val 91346"/>
              <a:gd name="adj2" fmla="val 43750"/>
              <a:gd name="adj3" fmla="val 16667"/>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Courier New" pitchFamily="49" charset="0"/>
                <a:cs typeface="Courier New" pitchFamily="49" charset="0"/>
              </a:rPr>
              <a:t>SELECT</a:t>
            </a:r>
          </a:p>
        </p:txBody>
      </p:sp>
      <p:sp>
        <p:nvSpPr>
          <p:cNvPr id="17" name="Rounded Rectangular Callout 16"/>
          <p:cNvSpPr/>
          <p:nvPr/>
        </p:nvSpPr>
        <p:spPr>
          <a:xfrm>
            <a:off x="6759677" y="3205317"/>
            <a:ext cx="1927123" cy="909483"/>
          </a:xfrm>
          <a:prstGeom prst="wedgeRoundRectCallout">
            <a:avLst>
              <a:gd name="adj1" fmla="val -92029"/>
              <a:gd name="adj2" fmla="val 0"/>
              <a:gd name="adj3" fmla="val 16667"/>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Courier New" pitchFamily="49" charset="0"/>
                <a:cs typeface="Courier New" pitchFamily="49" charset="0"/>
              </a:rPr>
              <a:t>DELETE</a:t>
            </a:r>
          </a:p>
        </p:txBody>
      </p:sp>
      <p:sp>
        <p:nvSpPr>
          <p:cNvPr id="18" name="Rounded Rectangular Callout 17"/>
          <p:cNvSpPr/>
          <p:nvPr/>
        </p:nvSpPr>
        <p:spPr>
          <a:xfrm>
            <a:off x="6749844" y="1681316"/>
            <a:ext cx="1951703" cy="924233"/>
          </a:xfrm>
          <a:prstGeom prst="wedgeRoundRectCallout">
            <a:avLst>
              <a:gd name="adj1" fmla="val -87776"/>
              <a:gd name="adj2" fmla="val 44725"/>
              <a:gd name="adj3" fmla="val 16667"/>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Courier New" pitchFamily="49" charset="0"/>
                <a:cs typeface="Courier New" pitchFamily="49" charset="0"/>
              </a:rPr>
              <a:t>INSERT</a:t>
            </a:r>
          </a:p>
        </p:txBody>
      </p:sp>
      <p:sp>
        <p:nvSpPr>
          <p:cNvPr id="19" name="Rounded Rectangular Callout 18"/>
          <p:cNvSpPr/>
          <p:nvPr/>
        </p:nvSpPr>
        <p:spPr>
          <a:xfrm>
            <a:off x="530942" y="3185651"/>
            <a:ext cx="1814053" cy="958645"/>
          </a:xfrm>
          <a:prstGeom prst="wedgeRoundRectCallout">
            <a:avLst>
              <a:gd name="adj1" fmla="val 99369"/>
              <a:gd name="adj2" fmla="val 0"/>
              <a:gd name="adj3" fmla="val 16667"/>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Courier New" pitchFamily="49" charset="0"/>
                <a:cs typeface="Courier New" pitchFamily="49" charset="0"/>
              </a:rPr>
              <a:t>UPDATE</a:t>
            </a:r>
          </a:p>
        </p:txBody>
      </p:sp>
      <p:sp>
        <p:nvSpPr>
          <p:cNvPr id="21" name="TextBox 20"/>
          <p:cNvSpPr txBox="1"/>
          <p:nvPr/>
        </p:nvSpPr>
        <p:spPr>
          <a:xfrm>
            <a:off x="766915" y="4542503"/>
            <a:ext cx="3760839" cy="2031325"/>
          </a:xfrm>
          <a:prstGeom prst="rect">
            <a:avLst/>
          </a:prstGeom>
          <a:noFill/>
        </p:spPr>
        <p:txBody>
          <a:bodyPr wrap="square" rtlCol="0">
            <a:spAutoFit/>
          </a:bodyPr>
          <a:lstStyle/>
          <a:p>
            <a:pPr>
              <a:buFont typeface="Arial" pitchFamily="34" charset="0"/>
              <a:buChar char="•"/>
            </a:pPr>
            <a:r>
              <a:rPr lang="en-US">
                <a:latin typeface="Arial" pitchFamily="34" charset="0"/>
                <a:cs typeface="Arial" pitchFamily="34" charset="0"/>
              </a:rPr>
              <a:t> Equal to(=)</a:t>
            </a:r>
          </a:p>
          <a:p>
            <a:pPr>
              <a:buFont typeface="Arial" pitchFamily="34" charset="0"/>
              <a:buChar char="•"/>
            </a:pPr>
            <a:endParaRPr lang="en-US">
              <a:latin typeface="Arial" pitchFamily="34" charset="0"/>
              <a:cs typeface="Arial" pitchFamily="34" charset="0"/>
            </a:endParaRPr>
          </a:p>
          <a:p>
            <a:pPr>
              <a:buFont typeface="Arial" pitchFamily="34" charset="0"/>
              <a:buChar char="•"/>
            </a:pPr>
            <a:r>
              <a:rPr lang="en-US">
                <a:latin typeface="Arial" pitchFamily="34" charset="0"/>
                <a:cs typeface="Arial" pitchFamily="34" charset="0"/>
              </a:rPr>
              <a:t> Greater than(&gt;)</a:t>
            </a:r>
          </a:p>
          <a:p>
            <a:pPr>
              <a:buFont typeface="Arial" pitchFamily="34" charset="0"/>
              <a:buChar char="•"/>
            </a:pPr>
            <a:endParaRPr lang="en-US">
              <a:latin typeface="Arial" pitchFamily="34" charset="0"/>
              <a:cs typeface="Arial" pitchFamily="34" charset="0"/>
            </a:endParaRPr>
          </a:p>
          <a:p>
            <a:pPr>
              <a:buFont typeface="Arial" pitchFamily="34" charset="0"/>
              <a:buChar char="•"/>
            </a:pPr>
            <a:r>
              <a:rPr lang="en-US">
                <a:latin typeface="Arial" pitchFamily="34" charset="0"/>
                <a:cs typeface="Arial" pitchFamily="34" charset="0"/>
              </a:rPr>
              <a:t> Greater than or equal to(&gt;=) </a:t>
            </a:r>
          </a:p>
          <a:p>
            <a:pPr>
              <a:buFont typeface="Arial" pitchFamily="34" charset="0"/>
              <a:buChar char="•"/>
            </a:pPr>
            <a:endParaRPr lang="en-US">
              <a:latin typeface="Arial" pitchFamily="34" charset="0"/>
              <a:cs typeface="Arial" pitchFamily="34" charset="0"/>
            </a:endParaRPr>
          </a:p>
          <a:p>
            <a:pPr>
              <a:buFont typeface="Arial" pitchFamily="34" charset="0"/>
              <a:buChar char="•"/>
            </a:pPr>
            <a:endParaRPr lang="en-US"/>
          </a:p>
        </p:txBody>
      </p:sp>
      <p:sp>
        <p:nvSpPr>
          <p:cNvPr id="22" name="TextBox 21"/>
          <p:cNvSpPr txBox="1"/>
          <p:nvPr/>
        </p:nvSpPr>
        <p:spPr>
          <a:xfrm>
            <a:off x="5073446" y="4689987"/>
            <a:ext cx="3259393" cy="1200329"/>
          </a:xfrm>
          <a:prstGeom prst="rect">
            <a:avLst/>
          </a:prstGeom>
          <a:noFill/>
        </p:spPr>
        <p:txBody>
          <a:bodyPr wrap="square" rtlCol="0">
            <a:spAutoFit/>
          </a:bodyPr>
          <a:lstStyle/>
          <a:p>
            <a:pPr>
              <a:buFont typeface="Arial" pitchFamily="34" charset="0"/>
              <a:buChar char="•"/>
            </a:pPr>
            <a:r>
              <a:rPr lang="en-US">
                <a:latin typeface="Arial" pitchFamily="34" charset="0"/>
                <a:cs typeface="Arial" pitchFamily="34" charset="0"/>
              </a:rPr>
              <a:t> IN</a:t>
            </a:r>
          </a:p>
          <a:p>
            <a:endParaRPr lang="en-US">
              <a:latin typeface="Arial" pitchFamily="34" charset="0"/>
              <a:cs typeface="Arial" pitchFamily="34" charset="0"/>
            </a:endParaRPr>
          </a:p>
          <a:p>
            <a:pPr>
              <a:buFont typeface="Arial" pitchFamily="34" charset="0"/>
              <a:buChar char="•"/>
            </a:pPr>
            <a:r>
              <a:rPr lang="en-US">
                <a:latin typeface="Arial" pitchFamily="34" charset="0"/>
                <a:cs typeface="Arial" pitchFamily="34" charset="0"/>
              </a:rPr>
              <a:t> BETWEEN</a:t>
            </a:r>
          </a:p>
          <a:p>
            <a:endParaRPr lang="en-US"/>
          </a:p>
        </p:txBody>
      </p:sp>
      <p:sp>
        <p:nvSpPr>
          <p:cNvPr id="23" name="Rectangle 22"/>
          <p:cNvSpPr/>
          <p:nvPr/>
        </p:nvSpPr>
        <p:spPr>
          <a:xfrm>
            <a:off x="0" y="648929"/>
            <a:ext cx="9144000" cy="545690"/>
          </a:xfrm>
          <a:prstGeom prst="rect">
            <a:avLst/>
          </a:prstGeom>
          <a:solidFill>
            <a:srgbClr val="27D4E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Arial" pitchFamily="34" charset="0"/>
                <a:cs typeface="Arial" pitchFamily="34" charset="0"/>
              </a:rPr>
              <a:t>Sub-queries are used with statements and operators.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8052022-06B7-45F7-955F-DE89B5ACCEE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262"/>
            <a:ext cx="9165365" cy="654346"/>
          </a:xfrm>
          <a:prstGeom prst="rect">
            <a:avLst/>
          </a:prstGeom>
        </p:spPr>
      </p:pic>
      <p:sp>
        <p:nvSpPr>
          <p:cNvPr id="4" name="TextBox 3">
            <a:extLst>
              <a:ext uri="{FF2B5EF4-FFF2-40B4-BE49-F238E27FC236}">
                <a16:creationId xmlns:a16="http://schemas.microsoft.com/office/drawing/2014/main" id="{4A19A483-11A0-4BBD-BD74-33BFF57D3519}"/>
              </a:ext>
            </a:extLst>
          </p:cNvPr>
          <p:cNvSpPr txBox="1"/>
          <p:nvPr/>
        </p:nvSpPr>
        <p:spPr>
          <a:xfrm>
            <a:off x="3323106" y="0"/>
            <a:ext cx="2546082" cy="496996"/>
          </a:xfrm>
          <a:prstGeom prst="rect">
            <a:avLst/>
          </a:prstGeom>
          <a:noFill/>
        </p:spPr>
        <p:txBody>
          <a:bodyPr wrap="none" rtlCol="0">
            <a:spAutoFit/>
          </a:bodyPr>
          <a:lstStyle/>
          <a:p>
            <a:pPr marL="160731" indent="-160731" algn="ctr">
              <a:lnSpc>
                <a:spcPct val="150000"/>
              </a:lnSpc>
            </a:pPr>
            <a:r>
              <a:rPr lang="en-IN" sz="2000" b="1" dirty="0">
                <a:solidFill>
                  <a:schemeClr val="bg1"/>
                </a:solidFill>
                <a:latin typeface="Arial" panose="020B0604020202020204" pitchFamily="34" charset="0"/>
                <a:cs typeface="Arial" panose="020B0604020202020204" pitchFamily="34" charset="0"/>
              </a:rPr>
              <a:t>Types of Sub-query</a:t>
            </a:r>
          </a:p>
        </p:txBody>
      </p:sp>
      <p:sp>
        <p:nvSpPr>
          <p:cNvPr id="5" name="Rectangle 4"/>
          <p:cNvSpPr/>
          <p:nvPr/>
        </p:nvSpPr>
        <p:spPr>
          <a:xfrm>
            <a:off x="9615948" y="1032387"/>
            <a:ext cx="5058697" cy="468998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rPr>
              <a:t>Notes:</a:t>
            </a:r>
          </a:p>
          <a:p>
            <a:endParaRPr lang="en-US" b="1" dirty="0">
              <a:solidFill>
                <a:schemeClr val="tx1"/>
              </a:solidFill>
            </a:endParaRPr>
          </a:p>
          <a:p>
            <a:r>
              <a:rPr lang="en-US" dirty="0">
                <a:solidFill>
                  <a:schemeClr val="tx1"/>
                </a:solidFill>
              </a:rPr>
              <a:t>Based on the statement the sub-query is used with, there are four types of sub-queries in SQL. They are:</a:t>
            </a:r>
          </a:p>
          <a:p>
            <a:pPr>
              <a:buFont typeface="Arial" pitchFamily="34" charset="0"/>
              <a:buChar char="•"/>
            </a:pPr>
            <a:r>
              <a:rPr lang="en-US" dirty="0">
                <a:solidFill>
                  <a:schemeClr val="tx1"/>
                </a:solidFill>
              </a:rPr>
              <a:t> Sub-queries with the SELECT statement,</a:t>
            </a:r>
          </a:p>
          <a:p>
            <a:pPr>
              <a:buFont typeface="Arial" pitchFamily="34" charset="0"/>
              <a:buChar char="•"/>
            </a:pPr>
            <a:r>
              <a:rPr lang="en-US" dirty="0">
                <a:solidFill>
                  <a:schemeClr val="tx1"/>
                </a:solidFill>
              </a:rPr>
              <a:t> Sub-queries with the UPDATE statement,</a:t>
            </a:r>
          </a:p>
          <a:p>
            <a:pPr>
              <a:buFont typeface="Arial" pitchFamily="34" charset="0"/>
              <a:buChar char="•"/>
            </a:pPr>
            <a:r>
              <a:rPr lang="en-US" dirty="0">
                <a:solidFill>
                  <a:schemeClr val="tx1"/>
                </a:solidFill>
              </a:rPr>
              <a:t> Sub-queries with the DELETE statement, and</a:t>
            </a:r>
          </a:p>
          <a:p>
            <a:pPr>
              <a:buFont typeface="Arial" pitchFamily="34" charset="0"/>
              <a:buChar char="•"/>
            </a:pPr>
            <a:r>
              <a:rPr lang="en-US" dirty="0">
                <a:solidFill>
                  <a:schemeClr val="tx1"/>
                </a:solidFill>
              </a:rPr>
              <a:t> Sub-queries with the INSERT statement.</a:t>
            </a:r>
          </a:p>
          <a:p>
            <a:r>
              <a:rPr lang="en-US" dirty="0">
                <a:solidFill>
                  <a:schemeClr val="tx1"/>
                </a:solidFill>
              </a:rPr>
              <a:t>We will explore each of these types in the upcoming slides.</a:t>
            </a:r>
          </a:p>
          <a:p>
            <a:endParaRPr lang="en-US" dirty="0">
              <a:solidFill>
                <a:schemeClr val="tx1"/>
              </a:solidFill>
            </a:endParaRPr>
          </a:p>
        </p:txBody>
      </p:sp>
      <p:pic>
        <p:nvPicPr>
          <p:cNvPr id="6" name="Picture 5"/>
          <p:cNvPicPr/>
          <p:nvPr/>
        </p:nvPicPr>
        <p:blipFill>
          <a:blip r:embed="rId4" cstate="print">
            <a:extLst>
              <a:ext uri="{28A0092B-C50C-407E-A947-70E740481C1C}">
                <a14:useLocalDpi xmlns:a14="http://schemas.microsoft.com/office/drawing/2010/main" val="0"/>
              </a:ext>
            </a:extLst>
          </a:blip>
          <a:stretch>
            <a:fillRect/>
          </a:stretch>
        </p:blipFill>
        <p:spPr>
          <a:xfrm>
            <a:off x="221226" y="1106130"/>
            <a:ext cx="8568813" cy="5250426"/>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8052022-06B7-45F7-955F-DE89B5ACCEE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262"/>
            <a:ext cx="9165365" cy="654346"/>
          </a:xfrm>
          <a:prstGeom prst="rect">
            <a:avLst/>
          </a:prstGeom>
        </p:spPr>
      </p:pic>
      <p:sp>
        <p:nvSpPr>
          <p:cNvPr id="5" name="TextBox 4">
            <a:extLst>
              <a:ext uri="{FF2B5EF4-FFF2-40B4-BE49-F238E27FC236}">
                <a16:creationId xmlns:a16="http://schemas.microsoft.com/office/drawing/2014/main" id="{4A19A483-11A0-4BBD-BD74-33BFF57D3519}"/>
              </a:ext>
            </a:extLst>
          </p:cNvPr>
          <p:cNvSpPr txBox="1"/>
          <p:nvPr/>
        </p:nvSpPr>
        <p:spPr>
          <a:xfrm>
            <a:off x="2558120" y="0"/>
            <a:ext cx="3572003" cy="507831"/>
          </a:xfrm>
          <a:prstGeom prst="rect">
            <a:avLst/>
          </a:prstGeom>
          <a:noFill/>
        </p:spPr>
        <p:txBody>
          <a:bodyPr wrap="none" rtlCol="0">
            <a:spAutoFit/>
          </a:bodyPr>
          <a:lstStyle/>
          <a:p>
            <a:pPr marL="160731" indent="-160731" algn="ctr">
              <a:lnSpc>
                <a:spcPct val="150000"/>
              </a:lnSpc>
            </a:pPr>
            <a:r>
              <a:rPr lang="en-US" b="1">
                <a:solidFill>
                  <a:schemeClr val="bg1"/>
                </a:solidFill>
                <a:latin typeface="Open Sans" panose="020B0606030504020204" pitchFamily="34" charset="0"/>
                <a:ea typeface="Open Sans" panose="020B0606030504020204" pitchFamily="34" charset="0"/>
                <a:cs typeface="Open Sans" panose="020B0606030504020204" pitchFamily="34" charset="0"/>
              </a:rPr>
              <a:t>Knowledge Check: Question 1</a:t>
            </a:r>
            <a:endParaRPr lang="en-IN" b="1">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5A8D0BD0-56A7-41B3-8952-12FFD5EA9E7C}"/>
              </a:ext>
            </a:extLst>
          </p:cNvPr>
          <p:cNvSpPr txBox="1"/>
          <p:nvPr/>
        </p:nvSpPr>
        <p:spPr>
          <a:xfrm>
            <a:off x="0" y="892362"/>
            <a:ext cx="8729330" cy="328937"/>
          </a:xfrm>
          <a:prstGeom prst="rect">
            <a:avLst/>
          </a:prstGeom>
          <a:noFill/>
        </p:spPr>
        <p:txBody>
          <a:bodyPr rot="0" spcFirstLastPara="0" vertOverflow="overflow" horzOverflow="overflow" vert="horz" wrap="square" lIns="51435" tIns="25718" rIns="51435" bIns="25718" numCol="1" spcCol="0" rtlCol="0" fromWordArt="0" anchor="t" anchorCtr="0" forceAA="0" compatLnSpc="1">
            <a:prstTxWarp prst="textNoShape">
              <a:avLst/>
            </a:prstTxWarp>
            <a:spAutoFit/>
          </a:bodyPr>
          <a:lstStyle/>
          <a:p>
            <a:pPr algn="ctr"/>
            <a:r>
              <a:rPr lang="en-US" b="1">
                <a:latin typeface="Arial"/>
                <a:cs typeface="Arial"/>
              </a:rPr>
              <a:t>Select the appropriate answer for the following statement and click SUBMIT.</a:t>
            </a:r>
            <a:endParaRPr lang="en-US">
              <a:latin typeface="Arial"/>
              <a:ea typeface="+mn-lt"/>
              <a:cs typeface="Arial"/>
            </a:endParaRPr>
          </a:p>
        </p:txBody>
      </p:sp>
      <p:pic>
        <p:nvPicPr>
          <p:cNvPr id="7" name="Picture 9" descr="Graphical user interface, application&#10;&#10;Description automatically generated">
            <a:extLst>
              <a:ext uri="{FF2B5EF4-FFF2-40B4-BE49-F238E27FC236}">
                <a16:creationId xmlns:a16="http://schemas.microsoft.com/office/drawing/2014/main" id="{46CDF15C-0ACB-408F-8074-EB610C75A837}"/>
              </a:ext>
            </a:extLst>
          </p:cNvPr>
          <p:cNvPicPr>
            <a:picLocks noChangeAspect="1"/>
          </p:cNvPicPr>
          <p:nvPr/>
        </p:nvPicPr>
        <p:blipFill>
          <a:blip r:embed="rId4" cstate="print"/>
          <a:stretch>
            <a:fillRect/>
          </a:stretch>
        </p:blipFill>
        <p:spPr>
          <a:xfrm>
            <a:off x="1" y="5178056"/>
            <a:ext cx="9187882" cy="1467293"/>
          </a:xfrm>
          <a:prstGeom prst="rect">
            <a:avLst/>
          </a:prstGeom>
        </p:spPr>
      </p:pic>
      <p:sp>
        <p:nvSpPr>
          <p:cNvPr id="8" name="TextBox 7"/>
          <p:cNvSpPr txBox="1"/>
          <p:nvPr/>
        </p:nvSpPr>
        <p:spPr>
          <a:xfrm>
            <a:off x="1031358" y="5528931"/>
            <a:ext cx="6528391" cy="1477328"/>
          </a:xfrm>
          <a:prstGeom prst="rect">
            <a:avLst/>
          </a:prstGeom>
          <a:noFill/>
        </p:spPr>
        <p:txBody>
          <a:bodyPr wrap="square" lIns="91440" tIns="45720" rIns="91440" bIns="45720" rtlCol="0" anchor="t">
            <a:spAutoFit/>
          </a:bodyPr>
          <a:lstStyle/>
          <a:p>
            <a:pPr algn="ctr"/>
            <a:r>
              <a:rPr lang="en-US" b="1" dirty="0">
                <a:latin typeface="Arial" panose="020B0604020202020204" pitchFamily="34" charset="0"/>
                <a:ea typeface="+mn-lt"/>
                <a:cs typeface="Arial" panose="020B0604020202020204" pitchFamily="34" charset="0"/>
              </a:rPr>
              <a:t>Excellent! You are right.</a:t>
            </a:r>
          </a:p>
          <a:p>
            <a:pPr algn="ctr"/>
            <a:r>
              <a:rPr lang="en-US" dirty="0">
                <a:latin typeface="Arial"/>
                <a:ea typeface="+mn-lt"/>
                <a:cs typeface="Arial"/>
              </a:rPr>
              <a:t>Nested queries or sub-queries can be used with </a:t>
            </a:r>
            <a:r>
              <a:rPr lang="en-IN" dirty="0">
                <a:latin typeface="Arial"/>
                <a:cs typeface="Arial"/>
              </a:rPr>
              <a:t>comparison operators such as ‘equal to(=)’, ‘greater than(&gt;)’, ‘less than(&lt;)’, and so on, to compare the output of the sub-query with the outer query. Hence, the given statement is F</a:t>
            </a:r>
            <a:r>
              <a:rPr lang="en-IN" b="1" dirty="0">
                <a:latin typeface="Arial"/>
                <a:cs typeface="Arial"/>
              </a:rPr>
              <a:t>alse</a:t>
            </a:r>
            <a:r>
              <a:rPr lang="en-IN" dirty="0">
                <a:latin typeface="Arial"/>
                <a:cs typeface="Arial"/>
              </a:rPr>
              <a:t>.</a:t>
            </a:r>
            <a:endParaRPr lang="en-US" dirty="0">
              <a:latin typeface="Arial"/>
              <a:ea typeface="+mn-lt"/>
              <a:cs typeface="Arial"/>
            </a:endParaRPr>
          </a:p>
        </p:txBody>
      </p:sp>
      <p:sp>
        <p:nvSpPr>
          <p:cNvPr id="9" name="TextBox 8"/>
          <p:cNvSpPr txBox="1"/>
          <p:nvPr/>
        </p:nvSpPr>
        <p:spPr>
          <a:xfrm>
            <a:off x="310551" y="1431985"/>
            <a:ext cx="7418717" cy="400110"/>
          </a:xfrm>
          <a:prstGeom prst="rect">
            <a:avLst/>
          </a:prstGeom>
          <a:noFill/>
        </p:spPr>
        <p:txBody>
          <a:bodyPr wrap="square" rtlCol="0">
            <a:spAutoFit/>
          </a:bodyPr>
          <a:lstStyle/>
          <a:p>
            <a:r>
              <a:rPr lang="en-US" sz="2000">
                <a:latin typeface="Arial" pitchFamily="34" charset="0"/>
                <a:cs typeface="Arial" pitchFamily="34" charset="0"/>
              </a:rPr>
              <a:t>Nested queries cannot used with comparison operators.</a:t>
            </a:r>
          </a:p>
        </p:txBody>
      </p:sp>
      <p:sp>
        <p:nvSpPr>
          <p:cNvPr id="10" name="TextBox 9"/>
          <p:cNvSpPr txBox="1"/>
          <p:nvPr/>
        </p:nvSpPr>
        <p:spPr>
          <a:xfrm>
            <a:off x="289124" y="2066444"/>
            <a:ext cx="4088921" cy="1323439"/>
          </a:xfrm>
          <a:prstGeom prst="rect">
            <a:avLst/>
          </a:prstGeom>
          <a:noFill/>
        </p:spPr>
        <p:txBody>
          <a:bodyPr wrap="square" rtlCol="0">
            <a:spAutoFit/>
          </a:bodyPr>
          <a:lstStyle/>
          <a:p>
            <a:pPr marL="342900" indent="-342900">
              <a:buAutoNum type="alphaUcPeriod"/>
            </a:pPr>
            <a:endParaRPr lang="en-US" sz="2000"/>
          </a:p>
          <a:p>
            <a:pPr marL="457200" indent="-457200">
              <a:buAutoNum type="alphaUcPeriod"/>
            </a:pPr>
            <a:r>
              <a:rPr lang="en-US" sz="2000">
                <a:latin typeface="Arial" pitchFamily="34" charset="0"/>
                <a:cs typeface="Arial" pitchFamily="34" charset="0"/>
              </a:rPr>
              <a:t>True</a:t>
            </a:r>
          </a:p>
          <a:p>
            <a:pPr marL="457200" indent="-457200">
              <a:buAutoNum type="alphaUcPeriod"/>
            </a:pPr>
            <a:endParaRPr lang="en-US" sz="2000">
              <a:latin typeface="Arial" pitchFamily="34" charset="0"/>
              <a:cs typeface="Arial" pitchFamily="34" charset="0"/>
            </a:endParaRPr>
          </a:p>
          <a:p>
            <a:pPr marL="457200" indent="-457200">
              <a:buAutoNum type="alphaUcPeriod"/>
            </a:pPr>
            <a:r>
              <a:rPr lang="en-US" sz="2000" b="1">
                <a:latin typeface="Arial" pitchFamily="34" charset="0"/>
                <a:cs typeface="Arial" pitchFamily="34" charset="0"/>
              </a:rPr>
              <a:t>False</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4" descr="Graphical user interface, application&#10;&#10;Description automatically generated">
            <a:extLst>
              <a:ext uri="{FF2B5EF4-FFF2-40B4-BE49-F238E27FC236}">
                <a16:creationId xmlns:a16="http://schemas.microsoft.com/office/drawing/2014/main" id="{25B79263-A220-432B-83FC-CE347A64F256}"/>
              </a:ext>
            </a:extLst>
          </p:cNvPr>
          <p:cNvPicPr>
            <a:picLocks noChangeAspect="1"/>
          </p:cNvPicPr>
          <p:nvPr/>
        </p:nvPicPr>
        <p:blipFill>
          <a:blip r:embed="rId3" cstate="print"/>
          <a:stretch>
            <a:fillRect/>
          </a:stretch>
        </p:blipFill>
        <p:spPr>
          <a:xfrm>
            <a:off x="0" y="1"/>
            <a:ext cx="9205956" cy="6858000"/>
          </a:xfrm>
          <a:prstGeom prst="rect">
            <a:avLst/>
          </a:prstGeom>
        </p:spPr>
      </p:pic>
      <p:sp>
        <p:nvSpPr>
          <p:cNvPr id="10" name="Rectangle 9"/>
          <p:cNvSpPr/>
          <p:nvPr/>
        </p:nvSpPr>
        <p:spPr>
          <a:xfrm>
            <a:off x="4195609" y="3859619"/>
            <a:ext cx="4501662" cy="1446028"/>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4210" name="Picture 2"/>
          <p:cNvPicPr>
            <a:picLocks noChangeAspect="1" noChangeArrowheads="1"/>
          </p:cNvPicPr>
          <p:nvPr/>
        </p:nvPicPr>
        <p:blipFill>
          <a:blip r:embed="rId4" cstate="print"/>
          <a:srcRect/>
          <a:stretch>
            <a:fillRect/>
          </a:stretch>
        </p:blipFill>
        <p:spPr bwMode="auto">
          <a:xfrm>
            <a:off x="4356581" y="1690909"/>
            <a:ext cx="409575" cy="371475"/>
          </a:xfrm>
          <a:prstGeom prst="rect">
            <a:avLst/>
          </a:prstGeom>
          <a:noFill/>
          <a:ln w="9525">
            <a:noFill/>
            <a:miter lim="800000"/>
            <a:headEnd/>
            <a:tailEnd/>
          </a:ln>
        </p:spPr>
      </p:pic>
      <p:sp>
        <p:nvSpPr>
          <p:cNvPr id="13" name="Rectangle 12"/>
          <p:cNvSpPr/>
          <p:nvPr/>
        </p:nvSpPr>
        <p:spPr>
          <a:xfrm>
            <a:off x="9611832" y="1063942"/>
            <a:ext cx="2519917" cy="156298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No Audio</a:t>
            </a:r>
          </a:p>
        </p:txBody>
      </p:sp>
      <p:pic>
        <p:nvPicPr>
          <p:cNvPr id="94211" name="Picture 3"/>
          <p:cNvPicPr>
            <a:picLocks noChangeAspect="1" noChangeArrowheads="1"/>
          </p:cNvPicPr>
          <p:nvPr/>
        </p:nvPicPr>
        <p:blipFill>
          <a:blip r:embed="rId5" cstate="print"/>
          <a:srcRect/>
          <a:stretch>
            <a:fillRect/>
          </a:stretch>
        </p:blipFill>
        <p:spPr bwMode="auto">
          <a:xfrm>
            <a:off x="0" y="0"/>
            <a:ext cx="9144000" cy="6864033"/>
          </a:xfrm>
          <a:prstGeom prst="rect">
            <a:avLst/>
          </a:prstGeom>
          <a:noFill/>
          <a:ln w="9525">
            <a:noFill/>
            <a:miter lim="800000"/>
            <a:headEnd/>
            <a:tailEnd/>
          </a:ln>
        </p:spPr>
      </p:pic>
      <p:sp>
        <p:nvSpPr>
          <p:cNvPr id="4" name="Rectangle 3">
            <a:extLst>
              <a:ext uri="{FF2B5EF4-FFF2-40B4-BE49-F238E27FC236}">
                <a16:creationId xmlns:a16="http://schemas.microsoft.com/office/drawing/2014/main" id="{9D82A651-A3CB-4B52-A400-388226FAB207}"/>
              </a:ext>
            </a:extLst>
          </p:cNvPr>
          <p:cNvSpPr/>
          <p:nvPr/>
        </p:nvSpPr>
        <p:spPr>
          <a:xfrm>
            <a:off x="4060904" y="2698777"/>
            <a:ext cx="4572365" cy="576841"/>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000">
              <a:latin typeface="Arial" pitchFamily="34" charset="0"/>
              <a:cs typeface="Arial" pitchFamily="34" charset="0"/>
            </a:endParaRPr>
          </a:p>
        </p:txBody>
      </p:sp>
      <p:sp>
        <p:nvSpPr>
          <p:cNvPr id="5" name="Rectangle 4"/>
          <p:cNvSpPr/>
          <p:nvPr/>
        </p:nvSpPr>
        <p:spPr>
          <a:xfrm>
            <a:off x="4101250" y="2730421"/>
            <a:ext cx="4386137" cy="677108"/>
          </a:xfrm>
          <a:prstGeom prst="rect">
            <a:avLst/>
          </a:prstGeom>
        </p:spPr>
        <p:txBody>
          <a:bodyPr wrap="none" lIns="91440" tIns="45720" rIns="91440" bIns="45720" anchor="t">
            <a:spAutoFit/>
          </a:bodyPr>
          <a:lstStyle/>
          <a:p>
            <a:r>
              <a:rPr lang="en-US" sz="2000">
                <a:solidFill>
                  <a:schemeClr val="bg1"/>
                </a:solidFill>
                <a:latin typeface="Arial" pitchFamily="34" charset="0"/>
                <a:cs typeface="Arial" pitchFamily="34" charset="0"/>
              </a:rPr>
              <a:t>Define functions and its types in SQL</a:t>
            </a:r>
          </a:p>
          <a:p>
            <a:endParaRPr lang="en-IN">
              <a:solidFill>
                <a:schemeClr val="bg1"/>
              </a:solidFill>
              <a:latin typeface="Arial"/>
              <a:cs typeface="Arial"/>
            </a:endParaRPr>
          </a:p>
        </p:txBody>
      </p:sp>
      <p:sp>
        <p:nvSpPr>
          <p:cNvPr id="7" name="Rectangle 6">
            <a:extLst>
              <a:ext uri="{FF2B5EF4-FFF2-40B4-BE49-F238E27FC236}">
                <a16:creationId xmlns:a16="http://schemas.microsoft.com/office/drawing/2014/main" id="{9D82A651-A3CB-4B52-A400-388226FAB207}"/>
              </a:ext>
            </a:extLst>
          </p:cNvPr>
          <p:cNvSpPr/>
          <p:nvPr/>
        </p:nvSpPr>
        <p:spPr>
          <a:xfrm>
            <a:off x="4160507" y="3754944"/>
            <a:ext cx="4345539" cy="576841"/>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000">
              <a:latin typeface="Arial" pitchFamily="34" charset="0"/>
              <a:cs typeface="Arial" pitchFamily="34" charset="0"/>
            </a:endParaRPr>
          </a:p>
        </p:txBody>
      </p:sp>
      <p:sp>
        <p:nvSpPr>
          <p:cNvPr id="6" name="TextBox 5"/>
          <p:cNvSpPr txBox="1"/>
          <p:nvPr/>
        </p:nvSpPr>
        <p:spPr>
          <a:xfrm>
            <a:off x="4136064" y="3622105"/>
            <a:ext cx="4629564" cy="707886"/>
          </a:xfrm>
          <a:prstGeom prst="rect">
            <a:avLst/>
          </a:prstGeom>
          <a:noFill/>
        </p:spPr>
        <p:txBody>
          <a:bodyPr wrap="square" lIns="91440" tIns="45720" rIns="91440" bIns="45720" rtlCol="0" anchor="t">
            <a:spAutoFit/>
          </a:bodyPr>
          <a:lstStyle/>
          <a:p>
            <a:r>
              <a:rPr lang="en-US" sz="2000">
                <a:solidFill>
                  <a:schemeClr val="bg1"/>
                </a:solidFill>
                <a:latin typeface="Arial" pitchFamily="34" charset="0"/>
                <a:cs typeface="Arial" pitchFamily="34" charset="0"/>
              </a:rPr>
              <a:t>Explain the types of aggregate functions with examples.</a:t>
            </a:r>
          </a:p>
        </p:txBody>
      </p:sp>
      <p:sp>
        <p:nvSpPr>
          <p:cNvPr id="8" name="Rectangle 7">
            <a:extLst>
              <a:ext uri="{FF2B5EF4-FFF2-40B4-BE49-F238E27FC236}">
                <a16:creationId xmlns:a16="http://schemas.microsoft.com/office/drawing/2014/main" id="{9D82A651-A3CB-4B52-A400-388226FAB207}"/>
              </a:ext>
            </a:extLst>
          </p:cNvPr>
          <p:cNvSpPr/>
          <p:nvPr/>
        </p:nvSpPr>
        <p:spPr>
          <a:xfrm>
            <a:off x="4142788" y="4672887"/>
            <a:ext cx="4384524" cy="576841"/>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000">
              <a:latin typeface="Arial" pitchFamily="34" charset="0"/>
              <a:cs typeface="Arial" pitchFamily="34" charset="0"/>
            </a:endParaRPr>
          </a:p>
        </p:txBody>
      </p:sp>
      <p:sp>
        <p:nvSpPr>
          <p:cNvPr id="9" name="TextBox 8"/>
          <p:cNvSpPr txBox="1"/>
          <p:nvPr/>
        </p:nvSpPr>
        <p:spPr>
          <a:xfrm>
            <a:off x="4113945" y="4541147"/>
            <a:ext cx="4683214" cy="707886"/>
          </a:xfrm>
          <a:prstGeom prst="rect">
            <a:avLst/>
          </a:prstGeom>
          <a:noFill/>
        </p:spPr>
        <p:txBody>
          <a:bodyPr wrap="square" lIns="91440" tIns="45720" rIns="91440" bIns="45720" rtlCol="0" anchor="t">
            <a:spAutoFit/>
          </a:bodyPr>
          <a:lstStyle/>
          <a:p>
            <a:r>
              <a:rPr lang="en-US" sz="2000">
                <a:solidFill>
                  <a:schemeClr val="bg1"/>
                </a:solidFill>
                <a:latin typeface="Arial" pitchFamily="34" charset="0"/>
                <a:cs typeface="Arial" pitchFamily="34" charset="0"/>
              </a:rPr>
              <a:t>Explain the types of scalar or non-aggregate functions with examples.</a:t>
            </a:r>
          </a:p>
        </p:txBody>
      </p:sp>
      <p:sp>
        <p:nvSpPr>
          <p:cNvPr id="12" name="TextBox 11"/>
          <p:cNvSpPr txBox="1"/>
          <p:nvPr/>
        </p:nvSpPr>
        <p:spPr>
          <a:xfrm>
            <a:off x="4229357" y="5510752"/>
            <a:ext cx="4348716" cy="369332"/>
          </a:xfrm>
          <a:prstGeom prst="rect">
            <a:avLst/>
          </a:prstGeom>
          <a:noFill/>
        </p:spPr>
        <p:txBody>
          <a:bodyPr wrap="square" rtlCol="0">
            <a:spAutoFit/>
          </a:bodyPr>
          <a:lstStyle/>
          <a:p>
            <a:r>
              <a:rPr lang="en-US">
                <a:solidFill>
                  <a:schemeClr val="bg1"/>
                </a:solidFill>
              </a:rPr>
              <a:t>Click the enabled objective to explore.</a:t>
            </a:r>
          </a:p>
        </p:txBody>
      </p:sp>
      <p:pic>
        <p:nvPicPr>
          <p:cNvPr id="94213" name="Picture 5"/>
          <p:cNvPicPr>
            <a:picLocks noChangeAspect="1" noChangeArrowheads="1"/>
          </p:cNvPicPr>
          <p:nvPr/>
        </p:nvPicPr>
        <p:blipFill>
          <a:blip r:embed="rId6" cstate="print"/>
          <a:srcRect/>
          <a:stretch>
            <a:fillRect/>
          </a:stretch>
        </p:blipFill>
        <p:spPr bwMode="auto">
          <a:xfrm>
            <a:off x="3461674" y="2709863"/>
            <a:ext cx="571836" cy="533067"/>
          </a:xfrm>
          <a:prstGeom prst="rect">
            <a:avLst/>
          </a:prstGeom>
          <a:noFill/>
          <a:ln w="9525">
            <a:noFill/>
            <a:miter lim="800000"/>
            <a:headEnd/>
            <a:tailEnd/>
          </a:ln>
        </p:spPr>
      </p:pic>
      <p:pic>
        <p:nvPicPr>
          <p:cNvPr id="94212" name="Picture 4"/>
          <p:cNvPicPr>
            <a:picLocks noChangeAspect="1" noChangeArrowheads="1"/>
          </p:cNvPicPr>
          <p:nvPr/>
        </p:nvPicPr>
        <p:blipFill>
          <a:blip r:embed="rId7" cstate="print"/>
          <a:srcRect/>
          <a:stretch>
            <a:fillRect/>
          </a:stretch>
        </p:blipFill>
        <p:spPr bwMode="auto">
          <a:xfrm>
            <a:off x="3428664" y="2703989"/>
            <a:ext cx="533400" cy="504825"/>
          </a:xfrm>
          <a:prstGeom prst="rect">
            <a:avLst/>
          </a:prstGeom>
          <a:noFill/>
          <a:ln w="9525">
            <a:noFill/>
            <a:miter lim="800000"/>
            <a:headEnd/>
            <a:tailEnd/>
          </a:ln>
        </p:spPr>
      </p:pic>
      <p:pic>
        <p:nvPicPr>
          <p:cNvPr id="17" name="Picture 1"/>
          <p:cNvPicPr>
            <a:picLocks noChangeAspect="1" noChangeArrowheads="1"/>
          </p:cNvPicPr>
          <p:nvPr/>
        </p:nvPicPr>
        <p:blipFill>
          <a:blip r:embed="rId8" cstate="print"/>
          <a:srcRect/>
          <a:stretch>
            <a:fillRect/>
          </a:stretch>
        </p:blipFill>
        <p:spPr bwMode="auto">
          <a:xfrm>
            <a:off x="3347884" y="784499"/>
            <a:ext cx="5368414" cy="916481"/>
          </a:xfrm>
          <a:prstGeom prst="rect">
            <a:avLst/>
          </a:prstGeom>
          <a:noFill/>
          <a:ln w="9525">
            <a:noFill/>
            <a:miter lim="800000"/>
            <a:headEnd/>
            <a:tailEnd/>
          </a:ln>
        </p:spPr>
      </p:pic>
      <p:pic>
        <p:nvPicPr>
          <p:cNvPr id="18" name="Picture 1"/>
          <p:cNvPicPr>
            <a:picLocks noChangeAspect="1" noChangeArrowheads="1"/>
          </p:cNvPicPr>
          <p:nvPr/>
        </p:nvPicPr>
        <p:blipFill>
          <a:blip r:embed="rId8" cstate="print"/>
          <a:srcRect/>
          <a:stretch>
            <a:fillRect/>
          </a:stretch>
        </p:blipFill>
        <p:spPr bwMode="auto">
          <a:xfrm>
            <a:off x="3367550" y="1689067"/>
            <a:ext cx="5392992" cy="916481"/>
          </a:xfrm>
          <a:prstGeom prst="rect">
            <a:avLst/>
          </a:prstGeom>
          <a:noFill/>
          <a:ln w="9525">
            <a:noFill/>
            <a:miter lim="800000"/>
            <a:headEnd/>
            <a:tailEnd/>
          </a:ln>
        </p:spPr>
      </p:pic>
      <p:sp>
        <p:nvSpPr>
          <p:cNvPr id="19" name="Rectangle 18"/>
          <p:cNvSpPr/>
          <p:nvPr/>
        </p:nvSpPr>
        <p:spPr>
          <a:xfrm>
            <a:off x="4099848" y="801330"/>
            <a:ext cx="4616449" cy="648928"/>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latin typeface="Arial" pitchFamily="34" charset="0"/>
                <a:cs typeface="Arial" pitchFamily="34" charset="0"/>
              </a:rPr>
              <a:t>Define sub-query and its types in SQL</a:t>
            </a:r>
          </a:p>
        </p:txBody>
      </p:sp>
      <p:sp>
        <p:nvSpPr>
          <p:cNvPr id="20" name="Rectangle 19"/>
          <p:cNvSpPr/>
          <p:nvPr/>
        </p:nvSpPr>
        <p:spPr>
          <a:xfrm>
            <a:off x="4075267" y="1720646"/>
            <a:ext cx="4616449" cy="648928"/>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latin typeface="Arial" pitchFamily="34" charset="0"/>
                <a:cs typeface="Arial" pitchFamily="34" charset="0"/>
              </a:rPr>
              <a:t>Define sub-query and its types in SQL</a:t>
            </a:r>
          </a:p>
        </p:txBody>
      </p:sp>
      <p:sp>
        <p:nvSpPr>
          <p:cNvPr id="21" name="Rectangle 20"/>
          <p:cNvSpPr/>
          <p:nvPr/>
        </p:nvSpPr>
        <p:spPr>
          <a:xfrm>
            <a:off x="4001525" y="2679291"/>
            <a:ext cx="4616449" cy="648928"/>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latin typeface="Arial" pitchFamily="34" charset="0"/>
                <a:cs typeface="Arial" pitchFamily="34" charset="0"/>
              </a:rPr>
              <a:t>Define sub-query and its types in SQL</a:t>
            </a:r>
          </a:p>
        </p:txBody>
      </p:sp>
      <p:sp>
        <p:nvSpPr>
          <p:cNvPr id="22" name="Rectangle 21"/>
          <p:cNvSpPr/>
          <p:nvPr/>
        </p:nvSpPr>
        <p:spPr>
          <a:xfrm>
            <a:off x="4001525" y="3608440"/>
            <a:ext cx="4616449" cy="648928"/>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latin typeface="Arial" pitchFamily="34" charset="0"/>
                <a:cs typeface="Arial" pitchFamily="34" charset="0"/>
              </a:rPr>
              <a:t>Define sub-query and its types in SQL</a:t>
            </a:r>
          </a:p>
        </p:txBody>
      </p:sp>
      <p:sp>
        <p:nvSpPr>
          <p:cNvPr id="23" name="Rectangle 22"/>
          <p:cNvSpPr/>
          <p:nvPr/>
        </p:nvSpPr>
        <p:spPr>
          <a:xfrm>
            <a:off x="4075267" y="4567085"/>
            <a:ext cx="4616449" cy="648928"/>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latin typeface="Arial" pitchFamily="34" charset="0"/>
                <a:cs typeface="Arial" pitchFamily="34" charset="0"/>
              </a:rPr>
              <a:t>Define sub-query and its types in SQL</a:t>
            </a:r>
          </a:p>
        </p:txBody>
      </p:sp>
      <p:sp>
        <p:nvSpPr>
          <p:cNvPr id="24" name="Rectangle 23"/>
          <p:cNvSpPr/>
          <p:nvPr/>
        </p:nvSpPr>
        <p:spPr>
          <a:xfrm>
            <a:off x="4021190" y="1725562"/>
            <a:ext cx="4680358" cy="648928"/>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latin typeface="Arial" pitchFamily="34" charset="0"/>
                <a:cs typeface="Arial" pitchFamily="34" charset="0"/>
              </a:rPr>
              <a:t>Explain sub-queries with SELECT statement </a:t>
            </a:r>
          </a:p>
        </p:txBody>
      </p:sp>
      <p:sp>
        <p:nvSpPr>
          <p:cNvPr id="25" name="Rectangle 24"/>
          <p:cNvSpPr/>
          <p:nvPr/>
        </p:nvSpPr>
        <p:spPr>
          <a:xfrm>
            <a:off x="4040854" y="2630130"/>
            <a:ext cx="4690191" cy="648928"/>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latin typeface="Arial" pitchFamily="34" charset="0"/>
                <a:cs typeface="Arial" pitchFamily="34" charset="0"/>
              </a:rPr>
              <a:t>Explain sub-queries with INSERT statement </a:t>
            </a:r>
          </a:p>
        </p:txBody>
      </p:sp>
      <p:sp>
        <p:nvSpPr>
          <p:cNvPr id="26" name="Rectangle 25"/>
          <p:cNvSpPr/>
          <p:nvPr/>
        </p:nvSpPr>
        <p:spPr>
          <a:xfrm>
            <a:off x="4104764" y="3637937"/>
            <a:ext cx="4690191" cy="648928"/>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latin typeface="Arial" pitchFamily="34" charset="0"/>
                <a:cs typeface="Arial" pitchFamily="34" charset="0"/>
              </a:rPr>
              <a:t>Explain sub-queries with UPDATE statement </a:t>
            </a:r>
          </a:p>
        </p:txBody>
      </p:sp>
      <p:sp>
        <p:nvSpPr>
          <p:cNvPr id="27" name="Rectangle 26"/>
          <p:cNvSpPr/>
          <p:nvPr/>
        </p:nvSpPr>
        <p:spPr>
          <a:xfrm>
            <a:off x="4045770" y="4581833"/>
            <a:ext cx="4690191" cy="648928"/>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latin typeface="Arial" pitchFamily="34" charset="0"/>
                <a:cs typeface="Arial" pitchFamily="34" charset="0"/>
              </a:rPr>
              <a:t>Explain sub-queries with DELETE statement </a:t>
            </a:r>
          </a:p>
        </p:txBody>
      </p:sp>
      <p:pic>
        <p:nvPicPr>
          <p:cNvPr id="2050" name="Picture 2"/>
          <p:cNvPicPr>
            <a:picLocks noChangeAspect="1" noChangeArrowheads="1"/>
          </p:cNvPicPr>
          <p:nvPr/>
        </p:nvPicPr>
        <p:blipFill>
          <a:blip r:embed="rId9" cstate="print"/>
          <a:srcRect/>
          <a:stretch>
            <a:fillRect/>
          </a:stretch>
        </p:blipFill>
        <p:spPr bwMode="auto">
          <a:xfrm>
            <a:off x="3510885" y="956801"/>
            <a:ext cx="471180" cy="458445"/>
          </a:xfrm>
          <a:prstGeom prst="rect">
            <a:avLst/>
          </a:prstGeom>
          <a:noFill/>
          <a:ln w="9525">
            <a:noFill/>
            <a:miter lim="800000"/>
            <a:headEnd/>
            <a:tailEnd/>
          </a:ln>
        </p:spPr>
      </p:pic>
      <p:pic>
        <p:nvPicPr>
          <p:cNvPr id="2051" name="Picture 3"/>
          <p:cNvPicPr>
            <a:picLocks noChangeAspect="1" noChangeArrowheads="1"/>
          </p:cNvPicPr>
          <p:nvPr/>
        </p:nvPicPr>
        <p:blipFill>
          <a:blip r:embed="rId10" cstate="print"/>
          <a:srcRect/>
          <a:stretch>
            <a:fillRect/>
          </a:stretch>
        </p:blipFill>
        <p:spPr bwMode="auto">
          <a:xfrm>
            <a:off x="3419475" y="2717545"/>
            <a:ext cx="570862" cy="468107"/>
          </a:xfrm>
          <a:prstGeom prst="rect">
            <a:avLst/>
          </a:prstGeom>
          <a:noFill/>
          <a:ln w="9525">
            <a:noFill/>
            <a:miter lim="800000"/>
            <a:headEnd/>
            <a:tailEnd/>
          </a:ln>
        </p:spPr>
      </p:pic>
      <p:pic>
        <p:nvPicPr>
          <p:cNvPr id="2052" name="Picture 4"/>
          <p:cNvPicPr>
            <a:picLocks noChangeAspect="1" noChangeArrowheads="1"/>
          </p:cNvPicPr>
          <p:nvPr/>
        </p:nvPicPr>
        <p:blipFill>
          <a:blip r:embed="rId10" cstate="print"/>
          <a:srcRect/>
          <a:stretch>
            <a:fillRect/>
          </a:stretch>
        </p:blipFill>
        <p:spPr bwMode="auto">
          <a:xfrm>
            <a:off x="3448972" y="3676190"/>
            <a:ext cx="624820" cy="512352"/>
          </a:xfrm>
          <a:prstGeom prst="rect">
            <a:avLst/>
          </a:prstGeom>
          <a:noFill/>
          <a:ln w="9525">
            <a:noFill/>
            <a:miter lim="800000"/>
            <a:headEnd/>
            <a:tailEnd/>
          </a:ln>
        </p:spPr>
      </p:pic>
    </p:spTree>
  </p:cSld>
  <p:clrMapOvr>
    <a:masterClrMapping/>
  </p:clrMapOvr>
  <p:extLst>
    <p:ext uri="{6950BFC3-D8DA-4A85-94F7-54DA5524770B}">
      <p188:commentRel xmlns:p188="http://schemas.microsoft.com/office/powerpoint/2018/8/main" r:id="rId2"/>
    </p:ext>
  </p:extLs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8052022-06B7-45F7-955F-DE89B5ACCEE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262"/>
            <a:ext cx="9165365" cy="654346"/>
          </a:xfrm>
          <a:prstGeom prst="rect">
            <a:avLst/>
          </a:prstGeom>
        </p:spPr>
      </p:pic>
      <p:sp>
        <p:nvSpPr>
          <p:cNvPr id="4" name="TextBox 3">
            <a:extLst>
              <a:ext uri="{FF2B5EF4-FFF2-40B4-BE49-F238E27FC236}">
                <a16:creationId xmlns:a16="http://schemas.microsoft.com/office/drawing/2014/main" id="{4A19A483-11A0-4BBD-BD74-33BFF57D3519}"/>
              </a:ext>
            </a:extLst>
          </p:cNvPr>
          <p:cNvSpPr txBox="1"/>
          <p:nvPr/>
        </p:nvSpPr>
        <p:spPr>
          <a:xfrm>
            <a:off x="2288468" y="0"/>
            <a:ext cx="4615366" cy="496996"/>
          </a:xfrm>
          <a:prstGeom prst="rect">
            <a:avLst/>
          </a:prstGeom>
          <a:noFill/>
        </p:spPr>
        <p:txBody>
          <a:bodyPr wrap="none" rtlCol="0">
            <a:spAutoFit/>
          </a:bodyPr>
          <a:lstStyle/>
          <a:p>
            <a:pPr marL="160731" indent="-160731" algn="ctr">
              <a:lnSpc>
                <a:spcPct val="150000"/>
              </a:lnSpc>
            </a:pPr>
            <a:r>
              <a:rPr lang="en-IN" sz="2000" b="1" dirty="0">
                <a:solidFill>
                  <a:schemeClr val="bg1"/>
                </a:solidFill>
                <a:latin typeface="Arial" panose="020B0604020202020204" pitchFamily="34" charset="0"/>
                <a:cs typeface="Arial" panose="020B0604020202020204" pitchFamily="34" charset="0"/>
              </a:rPr>
              <a:t>Sub-queries with SELECT statement</a:t>
            </a:r>
          </a:p>
        </p:txBody>
      </p:sp>
      <p:sp>
        <p:nvSpPr>
          <p:cNvPr id="5" name="Rectangle 4"/>
          <p:cNvSpPr/>
          <p:nvPr/>
        </p:nvSpPr>
        <p:spPr>
          <a:xfrm>
            <a:off x="9468465" y="899652"/>
            <a:ext cx="5309419" cy="556014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rPr>
              <a:t>Notes:</a:t>
            </a:r>
          </a:p>
          <a:p>
            <a:endParaRPr lang="en-US" b="1" dirty="0">
              <a:solidFill>
                <a:schemeClr val="tx1"/>
              </a:solidFill>
            </a:endParaRPr>
          </a:p>
          <a:p>
            <a:r>
              <a:rPr lang="en-IN" dirty="0">
                <a:solidFill>
                  <a:schemeClr val="tx1"/>
                </a:solidFill>
              </a:rPr>
              <a:t>Sub-queries are majorly used with the select statement, the basic syntax for which is displayed on the screen. </a:t>
            </a:r>
          </a:p>
          <a:p>
            <a:endParaRPr lang="en-IN" dirty="0">
              <a:solidFill>
                <a:schemeClr val="tx1"/>
              </a:solidFill>
            </a:endParaRPr>
          </a:p>
          <a:p>
            <a:r>
              <a:rPr lang="en-IN" dirty="0">
                <a:solidFill>
                  <a:schemeClr val="tx1"/>
                </a:solidFill>
              </a:rPr>
              <a:t>As we have already seen examples of select sub-queries in the video, we will now find out how are these used with operators. We will also learn </a:t>
            </a:r>
            <a:r>
              <a:rPr lang="en-IN" b="1" dirty="0">
                <a:solidFill>
                  <a:srgbClr val="7030A0"/>
                </a:solidFill>
              </a:rPr>
              <a:t>about</a:t>
            </a:r>
            <a:r>
              <a:rPr lang="en-IN" dirty="0">
                <a:solidFill>
                  <a:schemeClr val="tx1"/>
                </a:solidFill>
              </a:rPr>
              <a:t> how </a:t>
            </a:r>
            <a:r>
              <a:rPr lang="en-IN" b="1" dirty="0">
                <a:solidFill>
                  <a:srgbClr val="7030A0"/>
                </a:solidFill>
              </a:rPr>
              <a:t>to</a:t>
            </a:r>
            <a:r>
              <a:rPr lang="en-IN" dirty="0">
                <a:solidFill>
                  <a:schemeClr val="tx1"/>
                </a:solidFill>
              </a:rPr>
              <a:t> </a:t>
            </a:r>
            <a:r>
              <a:rPr lang="en-IN" strike="sngStrike" dirty="0">
                <a:solidFill>
                  <a:srgbClr val="FF0000"/>
                </a:solidFill>
              </a:rPr>
              <a:t>can we </a:t>
            </a:r>
            <a:r>
              <a:rPr lang="en-IN" dirty="0">
                <a:solidFill>
                  <a:schemeClr val="tx1"/>
                </a:solidFill>
              </a:rPr>
              <a:t>place sub-queries in the FROM clause. </a:t>
            </a:r>
          </a:p>
          <a:p>
            <a:endParaRPr lang="en-IN" dirty="0">
              <a:solidFill>
                <a:schemeClr val="tx1"/>
              </a:solidFill>
            </a:endParaRPr>
          </a:p>
          <a:p>
            <a:r>
              <a:rPr lang="en-IN" dirty="0">
                <a:solidFill>
                  <a:schemeClr val="tx1"/>
                </a:solidFill>
              </a:rPr>
              <a:t>Click on each type of sub-query to know more.</a:t>
            </a:r>
            <a:endParaRPr lang="en-US" b="1" dirty="0">
              <a:solidFill>
                <a:schemeClr val="tx1"/>
              </a:solidFill>
            </a:endParaRPr>
          </a:p>
          <a:p>
            <a:endParaRPr lang="en-US" b="1" dirty="0">
              <a:solidFill>
                <a:schemeClr val="tx1"/>
              </a:solidFill>
            </a:endParaRPr>
          </a:p>
        </p:txBody>
      </p:sp>
      <p:sp>
        <p:nvSpPr>
          <p:cNvPr id="6" name="Rectangle 5"/>
          <p:cNvSpPr/>
          <p:nvPr/>
        </p:nvSpPr>
        <p:spPr>
          <a:xfrm>
            <a:off x="1842048" y="832161"/>
            <a:ext cx="5206181" cy="1755058"/>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3390629" y="1317356"/>
            <a:ext cx="3642852" cy="1255363"/>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Sub-query</a:t>
            </a:r>
          </a:p>
        </p:txBody>
      </p:sp>
      <p:sp>
        <p:nvSpPr>
          <p:cNvPr id="8" name="TextBox 7"/>
          <p:cNvSpPr txBox="1"/>
          <p:nvPr/>
        </p:nvSpPr>
        <p:spPr>
          <a:xfrm>
            <a:off x="1853798" y="826910"/>
            <a:ext cx="2595717" cy="400110"/>
          </a:xfrm>
          <a:prstGeom prst="rect">
            <a:avLst/>
          </a:prstGeom>
          <a:noFill/>
        </p:spPr>
        <p:txBody>
          <a:bodyPr wrap="square" rtlCol="0">
            <a:spAutoFit/>
          </a:bodyPr>
          <a:lstStyle/>
          <a:p>
            <a:r>
              <a:rPr lang="en-US" sz="2000" b="1">
                <a:latin typeface="Arial" pitchFamily="34" charset="0"/>
                <a:cs typeface="Arial" pitchFamily="34" charset="0"/>
              </a:rPr>
              <a:t>SELECT query</a:t>
            </a:r>
          </a:p>
        </p:txBody>
      </p:sp>
      <p:sp>
        <p:nvSpPr>
          <p:cNvPr id="9" name="Rectangle 8"/>
          <p:cNvSpPr/>
          <p:nvPr/>
        </p:nvSpPr>
        <p:spPr>
          <a:xfrm>
            <a:off x="204229" y="3162155"/>
            <a:ext cx="8686800" cy="111487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solidFill>
                <a:schemeClr val="bg1"/>
              </a:solidFill>
            </a:endParaRPr>
          </a:p>
        </p:txBody>
      </p:sp>
      <p:sp>
        <p:nvSpPr>
          <p:cNvPr id="10" name="TextBox 9"/>
          <p:cNvSpPr txBox="1"/>
          <p:nvPr/>
        </p:nvSpPr>
        <p:spPr>
          <a:xfrm>
            <a:off x="187980" y="2716702"/>
            <a:ext cx="6046839" cy="400110"/>
          </a:xfrm>
          <a:prstGeom prst="rect">
            <a:avLst/>
          </a:prstGeom>
          <a:noFill/>
        </p:spPr>
        <p:txBody>
          <a:bodyPr wrap="square" rtlCol="0">
            <a:spAutoFit/>
          </a:bodyPr>
          <a:lstStyle/>
          <a:p>
            <a:r>
              <a:rPr lang="en-US" sz="2000" dirty="0">
                <a:latin typeface="Arial" pitchFamily="34" charset="0"/>
                <a:cs typeface="Arial" pitchFamily="34" charset="0"/>
              </a:rPr>
              <a:t>Syntax for sub-query with SELECT:</a:t>
            </a:r>
          </a:p>
        </p:txBody>
      </p:sp>
      <p:sp>
        <p:nvSpPr>
          <p:cNvPr id="11" name="TextBox 10"/>
          <p:cNvSpPr txBox="1"/>
          <p:nvPr/>
        </p:nvSpPr>
        <p:spPr>
          <a:xfrm>
            <a:off x="235974" y="3164903"/>
            <a:ext cx="8908026" cy="707886"/>
          </a:xfrm>
          <a:prstGeom prst="rect">
            <a:avLst/>
          </a:prstGeom>
          <a:noFill/>
        </p:spPr>
        <p:txBody>
          <a:bodyPr wrap="square" rtlCol="0">
            <a:spAutoFit/>
          </a:bodyPr>
          <a:lstStyle/>
          <a:p>
            <a:r>
              <a:rPr lang="en-US" sz="2000">
                <a:solidFill>
                  <a:schemeClr val="bg1"/>
                </a:solidFill>
                <a:latin typeface="Courier New" pitchFamily="49" charset="0"/>
                <a:cs typeface="Courier New" pitchFamily="49" charset="0"/>
              </a:rPr>
              <a:t>select </a:t>
            </a:r>
            <a:r>
              <a:rPr lang="en-US" sz="2000" err="1">
                <a:solidFill>
                  <a:schemeClr val="bg1"/>
                </a:solidFill>
                <a:latin typeface="Courier New" pitchFamily="49" charset="0"/>
                <a:cs typeface="Courier New" pitchFamily="49" charset="0"/>
              </a:rPr>
              <a:t>column_name</a:t>
            </a:r>
            <a:r>
              <a:rPr lang="en-US" sz="2000">
                <a:solidFill>
                  <a:schemeClr val="bg1"/>
                </a:solidFill>
                <a:latin typeface="Courier New" pitchFamily="49" charset="0"/>
                <a:cs typeface="Courier New" pitchFamily="49" charset="0"/>
              </a:rPr>
              <a:t> from table where </a:t>
            </a:r>
            <a:r>
              <a:rPr lang="en-US" sz="2000" err="1">
                <a:solidFill>
                  <a:schemeClr val="bg1"/>
                </a:solidFill>
                <a:latin typeface="Courier New" pitchFamily="49" charset="0"/>
                <a:cs typeface="Courier New" pitchFamily="49" charset="0"/>
              </a:rPr>
              <a:t>column_name</a:t>
            </a:r>
            <a:r>
              <a:rPr lang="en-US" sz="2000">
                <a:solidFill>
                  <a:schemeClr val="bg1"/>
                </a:solidFill>
                <a:latin typeface="Courier New" pitchFamily="49" charset="0"/>
                <a:cs typeface="Courier New" pitchFamily="49" charset="0"/>
              </a:rPr>
              <a:t> operator</a:t>
            </a:r>
          </a:p>
          <a:p>
            <a:r>
              <a:rPr lang="en-US" sz="2000">
                <a:solidFill>
                  <a:schemeClr val="bg1"/>
                </a:solidFill>
                <a:latin typeface="Courier New" pitchFamily="49" charset="0"/>
                <a:cs typeface="Courier New" pitchFamily="49" charset="0"/>
              </a:rPr>
              <a:t>(select </a:t>
            </a:r>
            <a:r>
              <a:rPr lang="en-US" sz="2000" err="1">
                <a:solidFill>
                  <a:schemeClr val="bg1"/>
                </a:solidFill>
                <a:latin typeface="Courier New" pitchFamily="49" charset="0"/>
                <a:cs typeface="Courier New" pitchFamily="49" charset="0"/>
              </a:rPr>
              <a:t>column_name</a:t>
            </a:r>
            <a:r>
              <a:rPr lang="en-US" sz="2000">
                <a:solidFill>
                  <a:schemeClr val="bg1"/>
                </a:solidFill>
                <a:latin typeface="Courier New" pitchFamily="49" charset="0"/>
                <a:cs typeface="Courier New" pitchFamily="49" charset="0"/>
              </a:rPr>
              <a:t> from table[where]);</a:t>
            </a:r>
          </a:p>
        </p:txBody>
      </p:sp>
      <p:sp>
        <p:nvSpPr>
          <p:cNvPr id="18" name="Flowchart: Terminator 17"/>
          <p:cNvSpPr/>
          <p:nvPr/>
        </p:nvSpPr>
        <p:spPr>
          <a:xfrm>
            <a:off x="191728" y="4439264"/>
            <a:ext cx="4321277" cy="870155"/>
          </a:xfrm>
          <a:prstGeom prst="flowChartTerminator">
            <a:avLst/>
          </a:prstGeom>
          <a:solidFill>
            <a:schemeClr val="bg2">
              <a:lumMod val="50000"/>
            </a:schemeClr>
          </a:solidFill>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lowchart: Terminator 18"/>
          <p:cNvSpPr/>
          <p:nvPr/>
        </p:nvSpPr>
        <p:spPr>
          <a:xfrm>
            <a:off x="4704736" y="4429432"/>
            <a:ext cx="4173793" cy="870155"/>
          </a:xfrm>
          <a:prstGeom prst="flowChartTerminator">
            <a:avLst/>
          </a:prstGeom>
          <a:solidFill>
            <a:schemeClr val="bg2">
              <a:lumMod val="50000"/>
            </a:schemeClr>
          </a:solidFill>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lowchart: Terminator 19"/>
          <p:cNvSpPr/>
          <p:nvPr/>
        </p:nvSpPr>
        <p:spPr>
          <a:xfrm>
            <a:off x="2497392" y="5461819"/>
            <a:ext cx="4321277" cy="870155"/>
          </a:xfrm>
          <a:prstGeom prst="flowChartTerminator">
            <a:avLst/>
          </a:prstGeom>
          <a:solidFill>
            <a:schemeClr val="bg2">
              <a:lumMod val="50000"/>
            </a:schemeClr>
          </a:solidFill>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Arial" pitchFamily="34" charset="0"/>
                <a:cs typeface="Arial" pitchFamily="34" charset="0"/>
              </a:rPr>
              <a:t>Sub-query in the </a:t>
            </a:r>
            <a:r>
              <a:rPr lang="en-US" sz="2000" b="1" dirty="0">
                <a:solidFill>
                  <a:srgbClr val="FFFF00"/>
                </a:solidFill>
                <a:latin typeface="Arial" pitchFamily="34" charset="0"/>
                <a:cs typeface="Arial" pitchFamily="34" charset="0"/>
              </a:rPr>
              <a:t>FROM</a:t>
            </a:r>
            <a:r>
              <a:rPr lang="en-US" sz="2000" b="1" dirty="0">
                <a:latin typeface="Arial" pitchFamily="34" charset="0"/>
                <a:cs typeface="Arial" pitchFamily="34" charset="0"/>
              </a:rPr>
              <a:t> clause</a:t>
            </a:r>
          </a:p>
        </p:txBody>
      </p:sp>
      <p:sp>
        <p:nvSpPr>
          <p:cNvPr id="22" name="TextBox 21"/>
          <p:cNvSpPr txBox="1"/>
          <p:nvPr/>
        </p:nvSpPr>
        <p:spPr>
          <a:xfrm>
            <a:off x="545690" y="4527755"/>
            <a:ext cx="3672348" cy="923330"/>
          </a:xfrm>
          <a:prstGeom prst="rect">
            <a:avLst/>
          </a:prstGeom>
          <a:noFill/>
        </p:spPr>
        <p:txBody>
          <a:bodyPr wrap="square" rtlCol="0">
            <a:spAutoFit/>
          </a:bodyPr>
          <a:lstStyle/>
          <a:p>
            <a:pPr algn="ctr"/>
            <a:r>
              <a:rPr lang="en-IN" b="1" dirty="0">
                <a:solidFill>
                  <a:schemeClr val="bg1"/>
                </a:solidFill>
                <a:latin typeface="Arial" pitchFamily="34" charset="0"/>
                <a:cs typeface="Arial" pitchFamily="34" charset="0"/>
              </a:rPr>
              <a:t>Sub-query with </a:t>
            </a:r>
            <a:r>
              <a:rPr lang="en-IN" b="1" dirty="0">
                <a:solidFill>
                  <a:srgbClr val="FFFF00"/>
                </a:solidFill>
                <a:latin typeface="Arial" pitchFamily="34" charset="0"/>
                <a:cs typeface="Arial" pitchFamily="34" charset="0"/>
              </a:rPr>
              <a:t>Comparison </a:t>
            </a:r>
            <a:r>
              <a:rPr lang="en-IN" b="1" dirty="0">
                <a:solidFill>
                  <a:schemeClr val="bg1"/>
                </a:solidFill>
                <a:latin typeface="Arial" pitchFamily="34" charset="0"/>
                <a:cs typeface="Arial" pitchFamily="34" charset="0"/>
              </a:rPr>
              <a:t>Operators</a:t>
            </a:r>
            <a:endParaRPr lang="en-US" dirty="0">
              <a:solidFill>
                <a:schemeClr val="bg1"/>
              </a:solidFill>
              <a:latin typeface="Arial" pitchFamily="34" charset="0"/>
              <a:cs typeface="Arial" pitchFamily="34" charset="0"/>
            </a:endParaRPr>
          </a:p>
          <a:p>
            <a:endParaRPr lang="en-US" dirty="0"/>
          </a:p>
        </p:txBody>
      </p:sp>
      <p:sp>
        <p:nvSpPr>
          <p:cNvPr id="24" name="TextBox 23"/>
          <p:cNvSpPr txBox="1"/>
          <p:nvPr/>
        </p:nvSpPr>
        <p:spPr>
          <a:xfrm>
            <a:off x="4277033" y="4483509"/>
            <a:ext cx="5102942" cy="923330"/>
          </a:xfrm>
          <a:prstGeom prst="rect">
            <a:avLst/>
          </a:prstGeom>
          <a:noFill/>
        </p:spPr>
        <p:txBody>
          <a:bodyPr wrap="square" rtlCol="0">
            <a:spAutoFit/>
          </a:bodyPr>
          <a:lstStyle/>
          <a:p>
            <a:pPr algn="ctr"/>
            <a:r>
              <a:rPr lang="en-IN" b="1" dirty="0">
                <a:solidFill>
                  <a:schemeClr val="bg1"/>
                </a:solidFill>
                <a:latin typeface="Arial" pitchFamily="34" charset="0"/>
                <a:cs typeface="Arial" pitchFamily="34" charset="0"/>
              </a:rPr>
              <a:t>Sub-query with </a:t>
            </a:r>
            <a:r>
              <a:rPr lang="en-IN" b="1" dirty="0">
                <a:solidFill>
                  <a:srgbClr val="FFFF00"/>
                </a:solidFill>
                <a:latin typeface="Arial" pitchFamily="34" charset="0"/>
                <a:cs typeface="Arial" pitchFamily="34" charset="0"/>
              </a:rPr>
              <a:t>IN and NOT IN </a:t>
            </a:r>
          </a:p>
          <a:p>
            <a:pPr algn="ctr"/>
            <a:r>
              <a:rPr lang="en-IN" b="1" dirty="0">
                <a:solidFill>
                  <a:schemeClr val="bg1"/>
                </a:solidFill>
                <a:latin typeface="Arial" pitchFamily="34" charset="0"/>
                <a:cs typeface="Arial" pitchFamily="34" charset="0"/>
              </a:rPr>
              <a:t>Operators</a:t>
            </a:r>
            <a:endParaRPr lang="en-US" b="1" dirty="0">
              <a:solidFill>
                <a:schemeClr val="bg1"/>
              </a:solidFill>
              <a:latin typeface="Arial" pitchFamily="34" charset="0"/>
              <a:cs typeface="Arial" pitchFamily="34" charset="0"/>
            </a:endParaRPr>
          </a:p>
          <a:p>
            <a:endParaRPr lang="en-US" dirty="0"/>
          </a:p>
        </p:txBody>
      </p:sp>
      <p:sp>
        <p:nvSpPr>
          <p:cNvPr id="16" name="TextBox 15"/>
          <p:cNvSpPr txBox="1"/>
          <p:nvPr/>
        </p:nvSpPr>
        <p:spPr>
          <a:xfrm>
            <a:off x="2507225" y="6488668"/>
            <a:ext cx="4748981" cy="369332"/>
          </a:xfrm>
          <a:prstGeom prst="rect">
            <a:avLst/>
          </a:prstGeom>
          <a:noFill/>
        </p:spPr>
        <p:txBody>
          <a:bodyPr wrap="square" rtlCol="0">
            <a:spAutoFit/>
          </a:bodyPr>
          <a:lstStyle/>
          <a:p>
            <a:r>
              <a:rPr lang="en-US" dirty="0"/>
              <a:t>Click on each type of sub-query to know more.</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8052022-06B7-45F7-955F-DE89B5ACCEE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365" y="0"/>
            <a:ext cx="9165365" cy="654346"/>
          </a:xfrm>
          <a:prstGeom prst="rect">
            <a:avLst/>
          </a:prstGeom>
        </p:spPr>
      </p:pic>
      <p:sp>
        <p:nvSpPr>
          <p:cNvPr id="4" name="TextBox 3"/>
          <p:cNvSpPr txBox="1"/>
          <p:nvPr/>
        </p:nvSpPr>
        <p:spPr>
          <a:xfrm>
            <a:off x="2467979" y="0"/>
            <a:ext cx="5058698" cy="677108"/>
          </a:xfrm>
          <a:prstGeom prst="rect">
            <a:avLst/>
          </a:prstGeom>
          <a:noFill/>
        </p:spPr>
        <p:txBody>
          <a:bodyPr wrap="square" rtlCol="0">
            <a:spAutoFit/>
          </a:bodyPr>
          <a:lstStyle/>
          <a:p>
            <a:r>
              <a:rPr lang="en-IN" sz="2000" b="1" dirty="0">
                <a:solidFill>
                  <a:schemeClr val="bg1"/>
                </a:solidFill>
                <a:latin typeface="Arial" pitchFamily="34" charset="0"/>
                <a:cs typeface="Arial" pitchFamily="34" charset="0"/>
              </a:rPr>
              <a:t>Sub-query with Comparison Operators</a:t>
            </a:r>
            <a:endParaRPr lang="en-US" sz="2000" dirty="0">
              <a:solidFill>
                <a:schemeClr val="bg1"/>
              </a:solidFill>
              <a:latin typeface="Arial" pitchFamily="34" charset="0"/>
              <a:cs typeface="Arial" pitchFamily="34" charset="0"/>
            </a:endParaRPr>
          </a:p>
          <a:p>
            <a:endParaRPr lang="en-US" dirty="0"/>
          </a:p>
        </p:txBody>
      </p:sp>
      <p:sp>
        <p:nvSpPr>
          <p:cNvPr id="5" name="Rectangle 4"/>
          <p:cNvSpPr/>
          <p:nvPr/>
        </p:nvSpPr>
        <p:spPr>
          <a:xfrm>
            <a:off x="9276486" y="0"/>
            <a:ext cx="5220930" cy="639228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b="1" dirty="0">
              <a:solidFill>
                <a:schemeClr val="tx1"/>
              </a:solidFill>
            </a:endParaRPr>
          </a:p>
          <a:p>
            <a:endParaRPr lang="en-US" b="1" dirty="0">
              <a:solidFill>
                <a:schemeClr val="tx1"/>
              </a:solidFill>
            </a:endParaRPr>
          </a:p>
          <a:p>
            <a:endParaRPr lang="en-US" b="1" dirty="0">
              <a:solidFill>
                <a:schemeClr val="tx1"/>
              </a:solidFill>
            </a:endParaRPr>
          </a:p>
          <a:p>
            <a:endParaRPr lang="en-US" b="1" dirty="0">
              <a:solidFill>
                <a:schemeClr val="tx1"/>
              </a:solidFill>
            </a:endParaRPr>
          </a:p>
          <a:p>
            <a:endParaRPr lang="en-US" b="1" dirty="0">
              <a:solidFill>
                <a:schemeClr val="tx1"/>
              </a:solidFill>
            </a:endParaRPr>
          </a:p>
          <a:p>
            <a:r>
              <a:rPr lang="en-US" b="1" dirty="0">
                <a:solidFill>
                  <a:schemeClr val="tx1"/>
                </a:solidFill>
              </a:rPr>
              <a:t>Notes:</a:t>
            </a:r>
          </a:p>
          <a:p>
            <a:endParaRPr lang="en-US" b="1" dirty="0">
              <a:solidFill>
                <a:schemeClr val="tx1"/>
              </a:solidFill>
            </a:endParaRPr>
          </a:p>
          <a:p>
            <a:r>
              <a:rPr lang="en-IN" dirty="0">
                <a:solidFill>
                  <a:schemeClr val="tx1"/>
                </a:solidFill>
              </a:rPr>
              <a:t>We can use comparison operators such as ‘equal to(=)’, ‘greater than(&gt;)’ or ‘less than(&lt;)’, to compare the single value output of the sub-query with the expression in the WHERE clause. Take a look at the sample query that returns the customer information with highest payment from the given ‘Payments’ table. Here, the sub-query </a:t>
            </a:r>
            <a:r>
              <a:rPr lang="en-US" dirty="0">
                <a:solidFill>
                  <a:schemeClr val="tx1"/>
                </a:solidFill>
              </a:rPr>
              <a:t>will return the maximum amount from the amount column which is 34000, and then the outer query will display customer number, check number and amount columns corresponding to the amount 34000. </a:t>
            </a:r>
          </a:p>
          <a:p>
            <a:endParaRPr lang="en-US" dirty="0">
              <a:solidFill>
                <a:schemeClr val="tx1"/>
              </a:solidFill>
            </a:endParaRPr>
          </a:p>
          <a:p>
            <a:r>
              <a:rPr lang="en-IN" dirty="0">
                <a:solidFill>
                  <a:schemeClr val="tx1"/>
                </a:solidFill>
              </a:rPr>
              <a:t>Besides the equal to (=) operator, we can use other comparison operators such as greater than (&gt;), greater than or equal to (&gt;=) less than(&lt;), and less than or equal to (&lt;=). For example, let’s find customers whose payments are greater than the average payment using a sub-query, as displayed on the screen.</a:t>
            </a:r>
            <a:endParaRPr lang="en-US" dirty="0">
              <a:solidFill>
                <a:schemeClr val="tx1"/>
              </a:solidFill>
            </a:endParaRPr>
          </a:p>
          <a:p>
            <a:endParaRPr lang="en-IN" dirty="0">
              <a:solidFill>
                <a:schemeClr val="tx1"/>
              </a:solidFill>
            </a:endParaRPr>
          </a:p>
          <a:p>
            <a:endParaRPr lang="en-US" dirty="0">
              <a:solidFill>
                <a:schemeClr val="tx1"/>
              </a:solidFill>
            </a:endParaRPr>
          </a:p>
          <a:p>
            <a:endParaRPr lang="en-US" dirty="0">
              <a:solidFill>
                <a:schemeClr val="tx1"/>
              </a:solidFill>
            </a:endParaRPr>
          </a:p>
          <a:p>
            <a:endParaRPr lang="en-US" dirty="0">
              <a:solidFill>
                <a:schemeClr val="tx1"/>
              </a:solidFill>
            </a:endParaRPr>
          </a:p>
          <a:p>
            <a:endParaRPr lang="en-US" dirty="0">
              <a:solidFill>
                <a:schemeClr val="tx1"/>
              </a:solidFill>
            </a:endParaRPr>
          </a:p>
          <a:p>
            <a:endParaRPr lang="en-US" b="1" dirty="0">
              <a:solidFill>
                <a:schemeClr val="tx1"/>
              </a:solidFill>
            </a:endParaRPr>
          </a:p>
          <a:p>
            <a:pPr algn="ctr"/>
            <a:endParaRPr lang="en-US" dirty="0"/>
          </a:p>
        </p:txBody>
      </p:sp>
      <p:sp>
        <p:nvSpPr>
          <p:cNvPr id="7" name="TextBox 6"/>
          <p:cNvSpPr txBox="1"/>
          <p:nvPr/>
        </p:nvSpPr>
        <p:spPr>
          <a:xfrm>
            <a:off x="0" y="663677"/>
            <a:ext cx="9144000" cy="707886"/>
          </a:xfrm>
          <a:prstGeom prst="rect">
            <a:avLst/>
          </a:prstGeom>
          <a:solidFill>
            <a:schemeClr val="bg2"/>
          </a:solidFill>
        </p:spPr>
        <p:txBody>
          <a:bodyPr wrap="square" rtlCol="0">
            <a:spAutoFit/>
          </a:bodyPr>
          <a:lstStyle/>
          <a:p>
            <a:pPr algn="ctr"/>
            <a:r>
              <a:rPr lang="en-IN" sz="2000" dirty="0">
                <a:latin typeface="Arial" pitchFamily="34" charset="0"/>
                <a:cs typeface="Arial" pitchFamily="34" charset="0"/>
              </a:rPr>
              <a:t>Comparison operators compares the single value output of the sub-query with the expression in the WHERE clause.</a:t>
            </a:r>
            <a:endParaRPr lang="en-US" sz="2000" dirty="0">
              <a:latin typeface="Arial" pitchFamily="34" charset="0"/>
              <a:cs typeface="Arial" pitchFamily="34" charset="0"/>
            </a:endParaRPr>
          </a:p>
        </p:txBody>
      </p:sp>
      <p:graphicFrame>
        <p:nvGraphicFramePr>
          <p:cNvPr id="8" name="Table 7"/>
          <p:cNvGraphicFramePr>
            <a:graphicFrameLocks noGrp="1"/>
          </p:cNvGraphicFramePr>
          <p:nvPr/>
        </p:nvGraphicFramePr>
        <p:xfrm>
          <a:off x="1268362" y="1362998"/>
          <a:ext cx="6430296" cy="1749435"/>
        </p:xfrm>
        <a:graphic>
          <a:graphicData uri="http://schemas.openxmlformats.org/drawingml/2006/table">
            <a:tbl>
              <a:tblPr/>
              <a:tblGrid>
                <a:gridCol w="2143432">
                  <a:extLst>
                    <a:ext uri="{9D8B030D-6E8A-4147-A177-3AD203B41FA5}">
                      <a16:colId xmlns:a16="http://schemas.microsoft.com/office/drawing/2014/main" val="20000"/>
                    </a:ext>
                  </a:extLst>
                </a:gridCol>
                <a:gridCol w="2382421">
                  <a:extLst>
                    <a:ext uri="{9D8B030D-6E8A-4147-A177-3AD203B41FA5}">
                      <a16:colId xmlns:a16="http://schemas.microsoft.com/office/drawing/2014/main" val="20001"/>
                    </a:ext>
                  </a:extLst>
                </a:gridCol>
                <a:gridCol w="1904443">
                  <a:extLst>
                    <a:ext uri="{9D8B030D-6E8A-4147-A177-3AD203B41FA5}">
                      <a16:colId xmlns:a16="http://schemas.microsoft.com/office/drawing/2014/main" val="20002"/>
                    </a:ext>
                  </a:extLst>
                </a:gridCol>
              </a:tblGrid>
              <a:tr h="388310">
                <a:tc>
                  <a:txBody>
                    <a:bodyPr/>
                    <a:lstStyle/>
                    <a:p>
                      <a:pPr marL="0" marR="0" algn="ctr">
                        <a:lnSpc>
                          <a:spcPct val="107000"/>
                        </a:lnSpc>
                        <a:spcBef>
                          <a:spcPts val="0"/>
                        </a:spcBef>
                        <a:spcAft>
                          <a:spcPts val="0"/>
                        </a:spcAft>
                      </a:pPr>
                      <a:r>
                        <a:rPr lang="en-IN" sz="1800" dirty="0" err="1">
                          <a:solidFill>
                            <a:srgbClr val="000000"/>
                          </a:solidFill>
                          <a:latin typeface="Arial" pitchFamily="34" charset="0"/>
                          <a:ea typeface="Times New Roman"/>
                          <a:cs typeface="Arial" pitchFamily="34" charset="0"/>
                        </a:rPr>
                        <a:t>customerNumber</a:t>
                      </a:r>
                      <a:endParaRPr lang="en-US" sz="1800" dirty="0">
                        <a:latin typeface="Arial" pitchFamily="34" charset="0"/>
                        <a:ea typeface="Calibri"/>
                        <a:cs typeface="Arial" pitchFamily="34"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2D050"/>
                    </a:solidFill>
                  </a:tcPr>
                </a:tc>
                <a:tc>
                  <a:txBody>
                    <a:bodyPr/>
                    <a:lstStyle/>
                    <a:p>
                      <a:pPr marL="0" marR="0" algn="ctr">
                        <a:lnSpc>
                          <a:spcPct val="107000"/>
                        </a:lnSpc>
                        <a:spcBef>
                          <a:spcPts val="0"/>
                        </a:spcBef>
                        <a:spcAft>
                          <a:spcPts val="0"/>
                        </a:spcAft>
                      </a:pPr>
                      <a:r>
                        <a:rPr lang="en-US" sz="1800" dirty="0" err="1">
                          <a:solidFill>
                            <a:srgbClr val="000000"/>
                          </a:solidFill>
                          <a:latin typeface="Arial" pitchFamily="34" charset="0"/>
                          <a:ea typeface="Times New Roman"/>
                          <a:cs typeface="Arial" pitchFamily="34" charset="0"/>
                        </a:rPr>
                        <a:t>checkNumber</a:t>
                      </a:r>
                      <a:endParaRPr lang="en-US" sz="1800" dirty="0">
                        <a:latin typeface="Arial" pitchFamily="34" charset="0"/>
                        <a:ea typeface="Calibri"/>
                        <a:cs typeface="Arial" pitchFamily="34"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2D050"/>
                    </a:solidFill>
                  </a:tcPr>
                </a:tc>
                <a:tc>
                  <a:txBody>
                    <a:bodyPr/>
                    <a:lstStyle/>
                    <a:p>
                      <a:pPr marL="0" marR="0" algn="ctr">
                        <a:lnSpc>
                          <a:spcPct val="107000"/>
                        </a:lnSpc>
                        <a:spcBef>
                          <a:spcPts val="0"/>
                        </a:spcBef>
                        <a:spcAft>
                          <a:spcPts val="0"/>
                        </a:spcAft>
                      </a:pPr>
                      <a:r>
                        <a:rPr lang="en-IN" sz="1800" dirty="0">
                          <a:solidFill>
                            <a:srgbClr val="000000"/>
                          </a:solidFill>
                          <a:latin typeface="Arial" pitchFamily="34" charset="0"/>
                          <a:ea typeface="Calibri"/>
                          <a:cs typeface="Arial" pitchFamily="34" charset="0"/>
                        </a:rPr>
                        <a:t>amount</a:t>
                      </a:r>
                      <a:endParaRPr lang="en-US" sz="1800" dirty="0">
                        <a:latin typeface="Arial" pitchFamily="34" charset="0"/>
                        <a:ea typeface="Calibri"/>
                        <a:cs typeface="Arial"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2D050"/>
                    </a:solidFill>
                  </a:tcPr>
                </a:tc>
                <a:extLst>
                  <a:ext uri="{0D108BD9-81ED-4DB2-BD59-A6C34878D82A}">
                    <a16:rowId xmlns:a16="http://schemas.microsoft.com/office/drawing/2014/main" val="10000"/>
                  </a:ext>
                </a:extLst>
              </a:tr>
              <a:tr h="231641">
                <a:tc>
                  <a:txBody>
                    <a:bodyPr/>
                    <a:lstStyle/>
                    <a:p>
                      <a:pPr marL="0" marR="0" algn="ctr">
                        <a:lnSpc>
                          <a:spcPct val="107000"/>
                        </a:lnSpc>
                        <a:spcBef>
                          <a:spcPts val="0"/>
                        </a:spcBef>
                        <a:spcAft>
                          <a:spcPts val="0"/>
                        </a:spcAft>
                      </a:pPr>
                      <a:r>
                        <a:rPr lang="en-IN" sz="1800" dirty="0">
                          <a:solidFill>
                            <a:srgbClr val="000000"/>
                          </a:solidFill>
                          <a:latin typeface="Arial" pitchFamily="34" charset="0"/>
                          <a:ea typeface="Calibri"/>
                          <a:cs typeface="Arial" pitchFamily="34" charset="0"/>
                        </a:rPr>
                        <a:t>141</a:t>
                      </a:r>
                      <a:endParaRPr lang="en-US" sz="1800" dirty="0">
                        <a:latin typeface="Arial" pitchFamily="34" charset="0"/>
                        <a:ea typeface="Calibri"/>
                        <a:cs typeface="Arial" pitchFamily="34"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IN" sz="1800">
                          <a:solidFill>
                            <a:srgbClr val="000000"/>
                          </a:solidFill>
                          <a:latin typeface="Arial" pitchFamily="34" charset="0"/>
                          <a:ea typeface="Calibri"/>
                          <a:cs typeface="Arial" pitchFamily="34" charset="0"/>
                        </a:rPr>
                        <a:t>JE105407</a:t>
                      </a:r>
                      <a:endParaRPr lang="en-US" sz="1800">
                        <a:latin typeface="Arial" pitchFamily="34" charset="0"/>
                        <a:ea typeface="Calibri"/>
                        <a:cs typeface="Arial" pitchFamily="34"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IN" sz="1800">
                          <a:solidFill>
                            <a:srgbClr val="000000"/>
                          </a:solidFill>
                          <a:latin typeface="Arial" pitchFamily="34" charset="0"/>
                          <a:ea typeface="Calibri"/>
                          <a:cs typeface="Arial" pitchFamily="34" charset="0"/>
                        </a:rPr>
                        <a:t>10000</a:t>
                      </a:r>
                      <a:endParaRPr lang="en-US" sz="1800">
                        <a:latin typeface="Arial" pitchFamily="34" charset="0"/>
                        <a:ea typeface="Calibri"/>
                        <a:cs typeface="Arial" pitchFamily="34"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231641">
                <a:tc>
                  <a:txBody>
                    <a:bodyPr/>
                    <a:lstStyle/>
                    <a:p>
                      <a:pPr marL="0" marR="0" algn="ctr">
                        <a:lnSpc>
                          <a:spcPct val="107000"/>
                        </a:lnSpc>
                        <a:spcBef>
                          <a:spcPts val="0"/>
                        </a:spcBef>
                        <a:spcAft>
                          <a:spcPts val="0"/>
                        </a:spcAft>
                      </a:pPr>
                      <a:r>
                        <a:rPr lang="en-IN" sz="1800" dirty="0">
                          <a:solidFill>
                            <a:srgbClr val="000000"/>
                          </a:solidFill>
                          <a:latin typeface="Arial" pitchFamily="34" charset="0"/>
                          <a:ea typeface="Calibri"/>
                          <a:cs typeface="Arial" pitchFamily="34" charset="0"/>
                        </a:rPr>
                        <a:t>142</a:t>
                      </a:r>
                      <a:endParaRPr lang="en-US" sz="1800" dirty="0">
                        <a:latin typeface="Arial" pitchFamily="34" charset="0"/>
                        <a:ea typeface="Calibri"/>
                        <a:cs typeface="Arial" pitchFamily="34"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IN" sz="1800" dirty="0">
                          <a:solidFill>
                            <a:srgbClr val="000000"/>
                          </a:solidFill>
                          <a:latin typeface="Arial" pitchFamily="34" charset="0"/>
                          <a:ea typeface="Calibri"/>
                          <a:cs typeface="Arial" pitchFamily="34" charset="0"/>
                        </a:rPr>
                        <a:t>JE108408</a:t>
                      </a:r>
                      <a:endParaRPr lang="en-US" sz="1800" dirty="0">
                        <a:latin typeface="Arial" pitchFamily="34" charset="0"/>
                        <a:ea typeface="Calibri"/>
                        <a:cs typeface="Arial" pitchFamily="34"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IN" sz="1800">
                          <a:solidFill>
                            <a:srgbClr val="000000"/>
                          </a:solidFill>
                          <a:latin typeface="Arial" pitchFamily="34" charset="0"/>
                          <a:ea typeface="Calibri"/>
                          <a:cs typeface="Arial" pitchFamily="34" charset="0"/>
                        </a:rPr>
                        <a:t>34000</a:t>
                      </a:r>
                      <a:endParaRPr lang="en-US" sz="1800">
                        <a:latin typeface="Arial" pitchFamily="34" charset="0"/>
                        <a:ea typeface="Calibri"/>
                        <a:cs typeface="Arial" pitchFamily="34"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231641">
                <a:tc>
                  <a:txBody>
                    <a:bodyPr/>
                    <a:lstStyle/>
                    <a:p>
                      <a:pPr marL="0" marR="0" algn="ctr">
                        <a:lnSpc>
                          <a:spcPct val="107000"/>
                        </a:lnSpc>
                        <a:spcBef>
                          <a:spcPts val="0"/>
                        </a:spcBef>
                        <a:spcAft>
                          <a:spcPts val="0"/>
                        </a:spcAft>
                      </a:pPr>
                      <a:r>
                        <a:rPr lang="en-IN" sz="1800" dirty="0">
                          <a:solidFill>
                            <a:srgbClr val="000000"/>
                          </a:solidFill>
                          <a:latin typeface="Arial" pitchFamily="34" charset="0"/>
                          <a:ea typeface="Calibri"/>
                          <a:cs typeface="Arial" pitchFamily="34" charset="0"/>
                        </a:rPr>
                        <a:t>143</a:t>
                      </a:r>
                      <a:endParaRPr lang="en-US" sz="1800" dirty="0">
                        <a:latin typeface="Arial" pitchFamily="34" charset="0"/>
                        <a:ea typeface="Calibri"/>
                        <a:cs typeface="Arial" pitchFamily="34"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IN" sz="1800" dirty="0">
                          <a:solidFill>
                            <a:srgbClr val="000000"/>
                          </a:solidFill>
                          <a:latin typeface="Arial" pitchFamily="34" charset="0"/>
                          <a:ea typeface="Calibri"/>
                          <a:cs typeface="Arial" pitchFamily="34" charset="0"/>
                        </a:rPr>
                        <a:t>JE145491</a:t>
                      </a:r>
                      <a:endParaRPr lang="en-US" sz="1800" dirty="0">
                        <a:latin typeface="Arial" pitchFamily="34" charset="0"/>
                        <a:ea typeface="Calibri"/>
                        <a:cs typeface="Arial" pitchFamily="34"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IN" sz="1800" dirty="0">
                          <a:solidFill>
                            <a:srgbClr val="000000"/>
                          </a:solidFill>
                          <a:latin typeface="Arial" pitchFamily="34" charset="0"/>
                          <a:ea typeface="Calibri"/>
                          <a:cs typeface="Arial" pitchFamily="34" charset="0"/>
                        </a:rPr>
                        <a:t>5000</a:t>
                      </a:r>
                      <a:endParaRPr lang="en-US" sz="1800" dirty="0">
                        <a:latin typeface="Arial" pitchFamily="34" charset="0"/>
                        <a:ea typeface="Calibri"/>
                        <a:cs typeface="Arial" pitchFamily="34"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231641">
                <a:tc>
                  <a:txBody>
                    <a:bodyPr/>
                    <a:lstStyle/>
                    <a:p>
                      <a:pPr marL="0" marR="0" algn="ctr">
                        <a:lnSpc>
                          <a:spcPct val="107000"/>
                        </a:lnSpc>
                        <a:spcBef>
                          <a:spcPts val="0"/>
                        </a:spcBef>
                        <a:spcAft>
                          <a:spcPts val="0"/>
                        </a:spcAft>
                      </a:pPr>
                      <a:r>
                        <a:rPr lang="en-IN" sz="1800" dirty="0">
                          <a:solidFill>
                            <a:srgbClr val="000000"/>
                          </a:solidFill>
                          <a:latin typeface="Arial" pitchFamily="34" charset="0"/>
                          <a:ea typeface="Calibri"/>
                          <a:cs typeface="Arial" pitchFamily="34" charset="0"/>
                        </a:rPr>
                        <a:t>144</a:t>
                      </a:r>
                      <a:endParaRPr lang="en-US" sz="1800" dirty="0">
                        <a:latin typeface="Arial" pitchFamily="34" charset="0"/>
                        <a:ea typeface="Calibri"/>
                        <a:cs typeface="Arial" pitchFamily="34"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IN" sz="1800" dirty="0">
                          <a:solidFill>
                            <a:srgbClr val="000000"/>
                          </a:solidFill>
                          <a:latin typeface="Arial" pitchFamily="34" charset="0"/>
                          <a:ea typeface="Calibri"/>
                          <a:cs typeface="Arial" pitchFamily="34" charset="0"/>
                        </a:rPr>
                        <a:t>JE105408</a:t>
                      </a:r>
                      <a:endParaRPr lang="en-US" sz="1800" dirty="0">
                        <a:latin typeface="Arial" pitchFamily="34" charset="0"/>
                        <a:ea typeface="Calibri"/>
                        <a:cs typeface="Arial" pitchFamily="34"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IN" sz="1800" dirty="0">
                          <a:solidFill>
                            <a:srgbClr val="000000"/>
                          </a:solidFill>
                          <a:latin typeface="Arial" pitchFamily="34" charset="0"/>
                          <a:ea typeface="Calibri"/>
                          <a:cs typeface="Arial" pitchFamily="34" charset="0"/>
                        </a:rPr>
                        <a:t>3400</a:t>
                      </a:r>
                      <a:endParaRPr lang="en-US" sz="1800" dirty="0">
                        <a:latin typeface="Arial" pitchFamily="34" charset="0"/>
                        <a:ea typeface="Calibri"/>
                        <a:cs typeface="Arial" pitchFamily="34"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231641">
                <a:tc>
                  <a:txBody>
                    <a:bodyPr/>
                    <a:lstStyle/>
                    <a:p>
                      <a:pPr marL="0" marR="0" algn="ctr">
                        <a:lnSpc>
                          <a:spcPct val="107000"/>
                        </a:lnSpc>
                        <a:spcBef>
                          <a:spcPts val="0"/>
                        </a:spcBef>
                        <a:spcAft>
                          <a:spcPts val="0"/>
                        </a:spcAft>
                      </a:pPr>
                      <a:r>
                        <a:rPr lang="en-IN" sz="1800" dirty="0">
                          <a:solidFill>
                            <a:srgbClr val="000000"/>
                          </a:solidFill>
                          <a:latin typeface="Arial" pitchFamily="34" charset="0"/>
                          <a:ea typeface="Calibri"/>
                          <a:cs typeface="Arial" pitchFamily="34" charset="0"/>
                        </a:rPr>
                        <a:t>145</a:t>
                      </a:r>
                      <a:endParaRPr lang="en-US" sz="1800" dirty="0">
                        <a:latin typeface="Arial" pitchFamily="34" charset="0"/>
                        <a:ea typeface="Calibri"/>
                        <a:cs typeface="Arial" pitchFamily="34"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IN" sz="1800" dirty="0">
                          <a:solidFill>
                            <a:srgbClr val="000000"/>
                          </a:solidFill>
                          <a:latin typeface="Arial" pitchFamily="34" charset="0"/>
                          <a:ea typeface="Calibri"/>
                          <a:cs typeface="Arial" pitchFamily="34" charset="0"/>
                        </a:rPr>
                        <a:t>JE105413</a:t>
                      </a:r>
                      <a:endParaRPr lang="en-US" sz="1800" dirty="0">
                        <a:latin typeface="Arial" pitchFamily="34" charset="0"/>
                        <a:ea typeface="Calibri"/>
                        <a:cs typeface="Arial" pitchFamily="34"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IN" sz="1800" dirty="0">
                          <a:solidFill>
                            <a:srgbClr val="000000"/>
                          </a:solidFill>
                          <a:latin typeface="Arial" pitchFamily="34" charset="0"/>
                          <a:ea typeface="Calibri"/>
                          <a:cs typeface="Arial" pitchFamily="34" charset="0"/>
                        </a:rPr>
                        <a:t>7600</a:t>
                      </a:r>
                      <a:endParaRPr lang="en-US" sz="1800" dirty="0">
                        <a:latin typeface="Arial" pitchFamily="34" charset="0"/>
                        <a:ea typeface="Calibri"/>
                        <a:cs typeface="Arial" pitchFamily="34"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
        <p:nvSpPr>
          <p:cNvPr id="9" name="Rectangle 8"/>
          <p:cNvSpPr/>
          <p:nvPr/>
        </p:nvSpPr>
        <p:spPr>
          <a:xfrm>
            <a:off x="0" y="4188541"/>
            <a:ext cx="8958020" cy="1076632"/>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185981" y="4070556"/>
            <a:ext cx="8725544" cy="1261884"/>
          </a:xfrm>
          <a:prstGeom prst="rect">
            <a:avLst/>
          </a:prstGeom>
          <a:noFill/>
        </p:spPr>
        <p:txBody>
          <a:bodyPr wrap="square" rtlCol="0">
            <a:spAutoFit/>
          </a:bodyPr>
          <a:lstStyle/>
          <a:p>
            <a:r>
              <a:rPr lang="en-IN">
                <a:solidFill>
                  <a:schemeClr val="bg1"/>
                </a:solidFill>
                <a:latin typeface="Courier New" pitchFamily="49" charset="0"/>
                <a:cs typeface="Courier New" pitchFamily="49" charset="0"/>
              </a:rPr>
              <a:t> </a:t>
            </a:r>
            <a:endParaRPr lang="en-US">
              <a:solidFill>
                <a:schemeClr val="bg1"/>
              </a:solidFill>
              <a:latin typeface="Courier New" pitchFamily="49" charset="0"/>
              <a:cs typeface="Courier New" pitchFamily="49" charset="0"/>
            </a:endParaRPr>
          </a:p>
          <a:p>
            <a:r>
              <a:rPr lang="en-US" sz="2000">
                <a:solidFill>
                  <a:schemeClr val="bg1"/>
                </a:solidFill>
                <a:latin typeface="Courier New" pitchFamily="49" charset="0"/>
                <a:cs typeface="Courier New" pitchFamily="49" charset="0"/>
              </a:rPr>
              <a:t>SELECT </a:t>
            </a:r>
            <a:r>
              <a:rPr lang="en-US" sz="2000" err="1">
                <a:solidFill>
                  <a:schemeClr val="bg1"/>
                </a:solidFill>
                <a:latin typeface="Courier New" pitchFamily="49" charset="0"/>
                <a:cs typeface="Courier New" pitchFamily="49" charset="0"/>
              </a:rPr>
              <a:t>customerNumber</a:t>
            </a:r>
            <a:r>
              <a:rPr lang="en-US" sz="2000">
                <a:solidFill>
                  <a:schemeClr val="bg1"/>
                </a:solidFill>
                <a:latin typeface="Courier New" pitchFamily="49" charset="0"/>
                <a:cs typeface="Courier New" pitchFamily="49" charset="0"/>
              </a:rPr>
              <a:t>, </a:t>
            </a:r>
            <a:r>
              <a:rPr lang="en-US" sz="2000" err="1">
                <a:solidFill>
                  <a:schemeClr val="bg1"/>
                </a:solidFill>
                <a:latin typeface="Courier New" pitchFamily="49" charset="0"/>
                <a:cs typeface="Courier New" pitchFamily="49" charset="0"/>
              </a:rPr>
              <a:t>checkNumber</a:t>
            </a:r>
            <a:r>
              <a:rPr lang="en-US" sz="2000">
                <a:solidFill>
                  <a:schemeClr val="bg1"/>
                </a:solidFill>
                <a:latin typeface="Courier New" pitchFamily="49" charset="0"/>
                <a:cs typeface="Courier New" pitchFamily="49" charset="0"/>
              </a:rPr>
              <a:t>, amount from payments </a:t>
            </a:r>
          </a:p>
          <a:p>
            <a:r>
              <a:rPr lang="en-US" sz="2000">
                <a:solidFill>
                  <a:schemeClr val="bg1"/>
                </a:solidFill>
                <a:latin typeface="Courier New" pitchFamily="49" charset="0"/>
                <a:cs typeface="Courier New" pitchFamily="49" charset="0"/>
              </a:rPr>
              <a:t>WHERE amount = (SELECT MAX(amount) FROM payments);</a:t>
            </a:r>
          </a:p>
          <a:p>
            <a:endParaRPr lang="en-US">
              <a:solidFill>
                <a:schemeClr val="bg1"/>
              </a:solidFill>
            </a:endParaRPr>
          </a:p>
        </p:txBody>
      </p:sp>
      <p:sp>
        <p:nvSpPr>
          <p:cNvPr id="11" name="Rectangle 10"/>
          <p:cNvSpPr/>
          <p:nvPr/>
        </p:nvSpPr>
        <p:spPr>
          <a:xfrm>
            <a:off x="2507225" y="4675237"/>
            <a:ext cx="5412409" cy="36171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p:cNvCxnSpPr/>
          <p:nvPr/>
        </p:nvCxnSpPr>
        <p:spPr>
          <a:xfrm>
            <a:off x="5176683" y="5058696"/>
            <a:ext cx="1" cy="339214"/>
          </a:xfrm>
          <a:prstGeom prst="straightConnector1">
            <a:avLst/>
          </a:prstGeom>
          <a:ln>
            <a:tailEnd type="arrow"/>
          </a:ln>
        </p:spPr>
        <p:style>
          <a:lnRef idx="3">
            <a:schemeClr val="accent3"/>
          </a:lnRef>
          <a:fillRef idx="0">
            <a:schemeClr val="accent3"/>
          </a:fillRef>
          <a:effectRef idx="2">
            <a:schemeClr val="accent3"/>
          </a:effectRef>
          <a:fontRef idx="minor">
            <a:schemeClr val="tx1"/>
          </a:fontRef>
        </p:style>
      </p:cxnSp>
      <p:sp>
        <p:nvSpPr>
          <p:cNvPr id="14" name="TextBox 13"/>
          <p:cNvSpPr txBox="1"/>
          <p:nvPr/>
        </p:nvSpPr>
        <p:spPr>
          <a:xfrm>
            <a:off x="2846438" y="5341513"/>
            <a:ext cx="4586749" cy="646331"/>
          </a:xfrm>
          <a:prstGeom prst="rect">
            <a:avLst/>
          </a:prstGeom>
          <a:noFill/>
        </p:spPr>
        <p:txBody>
          <a:bodyPr wrap="square" rtlCol="0">
            <a:spAutoFit/>
          </a:bodyPr>
          <a:lstStyle/>
          <a:p>
            <a:pPr algn="ctr"/>
            <a:r>
              <a:rPr lang="en-US">
                <a:latin typeface="Arial" pitchFamily="34" charset="0"/>
                <a:cs typeface="Arial" pitchFamily="34" charset="0"/>
              </a:rPr>
              <a:t>Returns maximum amount from </a:t>
            </a:r>
          </a:p>
          <a:p>
            <a:pPr algn="ctr"/>
            <a:r>
              <a:rPr lang="en-US">
                <a:latin typeface="Arial" pitchFamily="34" charset="0"/>
                <a:cs typeface="Arial" pitchFamily="34" charset="0"/>
              </a:rPr>
              <a:t>the amount column = 34000</a:t>
            </a:r>
          </a:p>
        </p:txBody>
      </p:sp>
      <p:sp>
        <p:nvSpPr>
          <p:cNvPr id="16" name="TextBox 15"/>
          <p:cNvSpPr txBox="1"/>
          <p:nvPr/>
        </p:nvSpPr>
        <p:spPr>
          <a:xfrm>
            <a:off x="411456" y="3480619"/>
            <a:ext cx="8362335" cy="923330"/>
          </a:xfrm>
          <a:prstGeom prst="rect">
            <a:avLst/>
          </a:prstGeom>
          <a:noFill/>
        </p:spPr>
        <p:txBody>
          <a:bodyPr wrap="square" rtlCol="0">
            <a:spAutoFit/>
          </a:bodyPr>
          <a:lstStyle/>
          <a:p>
            <a:pPr algn="ctr"/>
            <a:r>
              <a:rPr lang="en-US">
                <a:latin typeface="Arial" pitchFamily="34" charset="0"/>
                <a:cs typeface="Arial" pitchFamily="34" charset="0"/>
              </a:rPr>
              <a:t>Displays </a:t>
            </a:r>
            <a:r>
              <a:rPr lang="en-US" err="1">
                <a:latin typeface="Arial" pitchFamily="34" charset="0"/>
                <a:cs typeface="Arial" pitchFamily="34" charset="0"/>
              </a:rPr>
              <a:t>customerNumber</a:t>
            </a:r>
            <a:r>
              <a:rPr lang="en-US">
                <a:latin typeface="Arial" pitchFamily="34" charset="0"/>
                <a:cs typeface="Arial" pitchFamily="34" charset="0"/>
              </a:rPr>
              <a:t>, </a:t>
            </a:r>
            <a:r>
              <a:rPr lang="en-US" err="1">
                <a:latin typeface="Arial" pitchFamily="34" charset="0"/>
                <a:cs typeface="Arial" pitchFamily="34" charset="0"/>
              </a:rPr>
              <a:t>checkNumber</a:t>
            </a:r>
            <a:r>
              <a:rPr lang="en-US">
                <a:latin typeface="Arial" pitchFamily="34" charset="0"/>
                <a:cs typeface="Arial" pitchFamily="34" charset="0"/>
              </a:rPr>
              <a:t> and amount </a:t>
            </a:r>
          </a:p>
          <a:p>
            <a:pPr algn="ctr"/>
            <a:r>
              <a:rPr lang="en-US">
                <a:latin typeface="Arial" pitchFamily="34" charset="0"/>
                <a:cs typeface="Arial" pitchFamily="34" charset="0"/>
              </a:rPr>
              <a:t>columns whose amount is equals to 34000.</a:t>
            </a:r>
          </a:p>
          <a:p>
            <a:endParaRPr lang="en-US"/>
          </a:p>
        </p:txBody>
      </p:sp>
      <p:cxnSp>
        <p:nvCxnSpPr>
          <p:cNvPr id="18" name="Straight Arrow Connector 17"/>
          <p:cNvCxnSpPr/>
          <p:nvPr/>
        </p:nvCxnSpPr>
        <p:spPr>
          <a:xfrm flipH="1" flipV="1">
            <a:off x="4395019" y="4041058"/>
            <a:ext cx="1" cy="250724"/>
          </a:xfrm>
          <a:prstGeom prst="straightConnector1">
            <a:avLst/>
          </a:prstGeom>
          <a:ln>
            <a:tailEnd type="arrow"/>
          </a:ln>
        </p:spPr>
        <p:style>
          <a:lnRef idx="3">
            <a:schemeClr val="accent3"/>
          </a:lnRef>
          <a:fillRef idx="0">
            <a:schemeClr val="accent3"/>
          </a:fillRef>
          <a:effectRef idx="2">
            <a:schemeClr val="accent3"/>
          </a:effectRef>
          <a:fontRef idx="minor">
            <a:schemeClr val="tx1"/>
          </a:fontRef>
        </p:style>
      </p:cxnSp>
      <p:graphicFrame>
        <p:nvGraphicFramePr>
          <p:cNvPr id="22" name="Table 21"/>
          <p:cNvGraphicFramePr>
            <a:graphicFrameLocks noGrp="1"/>
          </p:cNvGraphicFramePr>
          <p:nvPr/>
        </p:nvGraphicFramePr>
        <p:xfrm>
          <a:off x="2418736" y="6013999"/>
          <a:ext cx="6533535" cy="604902"/>
        </p:xfrm>
        <a:graphic>
          <a:graphicData uri="http://schemas.openxmlformats.org/drawingml/2006/table">
            <a:tbl>
              <a:tblPr/>
              <a:tblGrid>
                <a:gridCol w="2481377">
                  <a:extLst>
                    <a:ext uri="{9D8B030D-6E8A-4147-A177-3AD203B41FA5}">
                      <a16:colId xmlns:a16="http://schemas.microsoft.com/office/drawing/2014/main" val="20000"/>
                    </a:ext>
                  </a:extLst>
                </a:gridCol>
                <a:gridCol w="2117139">
                  <a:extLst>
                    <a:ext uri="{9D8B030D-6E8A-4147-A177-3AD203B41FA5}">
                      <a16:colId xmlns:a16="http://schemas.microsoft.com/office/drawing/2014/main" val="20001"/>
                    </a:ext>
                  </a:extLst>
                </a:gridCol>
                <a:gridCol w="1935019">
                  <a:extLst>
                    <a:ext uri="{9D8B030D-6E8A-4147-A177-3AD203B41FA5}">
                      <a16:colId xmlns:a16="http://schemas.microsoft.com/office/drawing/2014/main" val="20002"/>
                    </a:ext>
                  </a:extLst>
                </a:gridCol>
              </a:tblGrid>
              <a:tr h="263782">
                <a:tc>
                  <a:txBody>
                    <a:bodyPr/>
                    <a:lstStyle/>
                    <a:p>
                      <a:pPr marL="0" marR="0" algn="ctr">
                        <a:lnSpc>
                          <a:spcPct val="107000"/>
                        </a:lnSpc>
                        <a:spcBef>
                          <a:spcPts val="0"/>
                        </a:spcBef>
                        <a:spcAft>
                          <a:spcPts val="0"/>
                        </a:spcAft>
                      </a:pPr>
                      <a:r>
                        <a:rPr lang="en-IN" sz="2000" dirty="0" err="1">
                          <a:solidFill>
                            <a:srgbClr val="000000"/>
                          </a:solidFill>
                          <a:latin typeface="Arial" pitchFamily="34" charset="0"/>
                          <a:ea typeface="Times New Roman"/>
                          <a:cs typeface="Arial" pitchFamily="34" charset="0"/>
                        </a:rPr>
                        <a:t>customerNumber</a:t>
                      </a:r>
                      <a:endParaRPr lang="en-US" sz="2000" dirty="0">
                        <a:latin typeface="Arial" pitchFamily="34" charset="0"/>
                        <a:ea typeface="Calibri"/>
                        <a:cs typeface="Arial" pitchFamily="34"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2D050"/>
                    </a:solidFill>
                  </a:tcPr>
                </a:tc>
                <a:tc>
                  <a:txBody>
                    <a:bodyPr/>
                    <a:lstStyle/>
                    <a:p>
                      <a:pPr marL="0" marR="0" algn="ctr">
                        <a:lnSpc>
                          <a:spcPct val="107000"/>
                        </a:lnSpc>
                        <a:spcBef>
                          <a:spcPts val="0"/>
                        </a:spcBef>
                        <a:spcAft>
                          <a:spcPts val="0"/>
                        </a:spcAft>
                      </a:pPr>
                      <a:r>
                        <a:rPr lang="en-US" sz="2000" dirty="0" err="1">
                          <a:solidFill>
                            <a:srgbClr val="000000"/>
                          </a:solidFill>
                          <a:latin typeface="Arial" pitchFamily="34" charset="0"/>
                          <a:ea typeface="Times New Roman"/>
                          <a:cs typeface="Arial" pitchFamily="34" charset="0"/>
                        </a:rPr>
                        <a:t>checkNumber</a:t>
                      </a:r>
                      <a:endParaRPr lang="en-US" sz="2000" dirty="0">
                        <a:latin typeface="Arial" pitchFamily="34" charset="0"/>
                        <a:ea typeface="Calibri"/>
                        <a:cs typeface="Arial" pitchFamily="34"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2D050"/>
                    </a:solidFill>
                  </a:tcPr>
                </a:tc>
                <a:tc>
                  <a:txBody>
                    <a:bodyPr/>
                    <a:lstStyle/>
                    <a:p>
                      <a:pPr marL="0" marR="0" algn="ctr">
                        <a:lnSpc>
                          <a:spcPct val="107000"/>
                        </a:lnSpc>
                        <a:spcBef>
                          <a:spcPts val="0"/>
                        </a:spcBef>
                        <a:spcAft>
                          <a:spcPts val="0"/>
                        </a:spcAft>
                      </a:pPr>
                      <a:r>
                        <a:rPr lang="en-IN" sz="2000" dirty="0">
                          <a:solidFill>
                            <a:srgbClr val="000000"/>
                          </a:solidFill>
                          <a:latin typeface="Arial" pitchFamily="34" charset="0"/>
                          <a:ea typeface="Calibri"/>
                          <a:cs typeface="Arial" pitchFamily="34" charset="0"/>
                        </a:rPr>
                        <a:t>amount</a:t>
                      </a:r>
                      <a:endParaRPr lang="en-US" sz="2000" dirty="0">
                        <a:latin typeface="Arial" pitchFamily="34" charset="0"/>
                        <a:ea typeface="Calibri"/>
                        <a:cs typeface="Arial" pitchFamily="34"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2D050"/>
                    </a:solidFill>
                  </a:tcPr>
                </a:tc>
                <a:extLst>
                  <a:ext uri="{0D108BD9-81ED-4DB2-BD59-A6C34878D82A}">
                    <a16:rowId xmlns:a16="http://schemas.microsoft.com/office/drawing/2014/main" val="10000"/>
                  </a:ext>
                </a:extLst>
              </a:tr>
              <a:tr h="263782">
                <a:tc>
                  <a:txBody>
                    <a:bodyPr/>
                    <a:lstStyle/>
                    <a:p>
                      <a:pPr marL="0" marR="0" algn="ctr">
                        <a:lnSpc>
                          <a:spcPct val="107000"/>
                        </a:lnSpc>
                        <a:spcBef>
                          <a:spcPts val="0"/>
                        </a:spcBef>
                        <a:spcAft>
                          <a:spcPts val="0"/>
                        </a:spcAft>
                      </a:pPr>
                      <a:r>
                        <a:rPr lang="en-IN" sz="2000">
                          <a:solidFill>
                            <a:srgbClr val="000000"/>
                          </a:solidFill>
                          <a:latin typeface="Arial" pitchFamily="34" charset="0"/>
                          <a:ea typeface="Calibri"/>
                          <a:cs typeface="Arial" pitchFamily="34" charset="0"/>
                        </a:rPr>
                        <a:t>142</a:t>
                      </a:r>
                      <a:endParaRPr lang="en-US" sz="2000">
                        <a:latin typeface="Arial" pitchFamily="34" charset="0"/>
                        <a:ea typeface="Calibri"/>
                        <a:cs typeface="Arial" pitchFamily="34"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IN" sz="2000">
                          <a:solidFill>
                            <a:srgbClr val="000000"/>
                          </a:solidFill>
                          <a:latin typeface="Arial" pitchFamily="34" charset="0"/>
                          <a:ea typeface="Calibri"/>
                          <a:cs typeface="Arial" pitchFamily="34" charset="0"/>
                        </a:rPr>
                        <a:t>JE108408</a:t>
                      </a:r>
                      <a:endParaRPr lang="en-US" sz="2000">
                        <a:latin typeface="Arial" pitchFamily="34" charset="0"/>
                        <a:ea typeface="Calibri"/>
                        <a:cs typeface="Arial" pitchFamily="34"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IN" sz="2000" dirty="0">
                          <a:solidFill>
                            <a:srgbClr val="000000"/>
                          </a:solidFill>
                          <a:latin typeface="Arial" pitchFamily="34" charset="0"/>
                          <a:ea typeface="Calibri"/>
                          <a:cs typeface="Arial" pitchFamily="34" charset="0"/>
                        </a:rPr>
                        <a:t>34000</a:t>
                      </a:r>
                      <a:endParaRPr lang="en-US" sz="2000" dirty="0">
                        <a:latin typeface="Arial" pitchFamily="34" charset="0"/>
                        <a:ea typeface="Calibri"/>
                        <a:cs typeface="Arial" pitchFamily="34"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23" name="TextBox 22"/>
          <p:cNvSpPr txBox="1"/>
          <p:nvPr/>
        </p:nvSpPr>
        <p:spPr>
          <a:xfrm>
            <a:off x="899653" y="6164827"/>
            <a:ext cx="1489587" cy="400110"/>
          </a:xfrm>
          <a:prstGeom prst="rect">
            <a:avLst/>
          </a:prstGeom>
          <a:noFill/>
        </p:spPr>
        <p:txBody>
          <a:bodyPr wrap="square" rtlCol="0">
            <a:spAutoFit/>
          </a:bodyPr>
          <a:lstStyle/>
          <a:p>
            <a:r>
              <a:rPr lang="en-US" sz="2000" b="1">
                <a:latin typeface="Arial" pitchFamily="34" charset="0"/>
                <a:cs typeface="Arial" pitchFamily="34" charset="0"/>
              </a:rPr>
              <a:t>Output</a:t>
            </a:r>
            <a:endParaRPr lang="en-US" sz="2000">
              <a:latin typeface="Arial" pitchFamily="34" charset="0"/>
              <a:cs typeface="Arial" pitchFamily="34" charset="0"/>
            </a:endParaRPr>
          </a:p>
        </p:txBody>
      </p:sp>
      <p:cxnSp>
        <p:nvCxnSpPr>
          <p:cNvPr id="25" name="Straight Arrow Connector 24"/>
          <p:cNvCxnSpPr/>
          <p:nvPr/>
        </p:nvCxnSpPr>
        <p:spPr>
          <a:xfrm flipV="1">
            <a:off x="1887794" y="6356556"/>
            <a:ext cx="471948" cy="1474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0" name="Rectangle 29"/>
          <p:cNvSpPr/>
          <p:nvPr/>
        </p:nvSpPr>
        <p:spPr>
          <a:xfrm>
            <a:off x="-9066508" y="263471"/>
            <a:ext cx="8845284" cy="659452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9004515" y="3859077"/>
            <a:ext cx="8710047" cy="100739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2" name="TextBox 31"/>
          <p:cNvSpPr txBox="1"/>
          <p:nvPr/>
        </p:nvSpPr>
        <p:spPr>
          <a:xfrm>
            <a:off x="-8973519" y="3983064"/>
            <a:ext cx="8973519" cy="1015663"/>
          </a:xfrm>
          <a:prstGeom prst="rect">
            <a:avLst/>
          </a:prstGeom>
          <a:noFill/>
        </p:spPr>
        <p:txBody>
          <a:bodyPr wrap="square" rtlCol="0">
            <a:spAutoFit/>
          </a:bodyPr>
          <a:lstStyle/>
          <a:p>
            <a:r>
              <a:rPr lang="en-US" sz="2000">
                <a:solidFill>
                  <a:schemeClr val="bg1"/>
                </a:solidFill>
                <a:latin typeface="Courier New" pitchFamily="49" charset="0"/>
                <a:cs typeface="Courier New" pitchFamily="49" charset="0"/>
              </a:rPr>
              <a:t>SELECT </a:t>
            </a:r>
            <a:r>
              <a:rPr lang="en-US" sz="2000" err="1">
                <a:solidFill>
                  <a:schemeClr val="bg1"/>
                </a:solidFill>
                <a:latin typeface="Courier New" pitchFamily="49" charset="0"/>
                <a:cs typeface="Courier New" pitchFamily="49" charset="0"/>
              </a:rPr>
              <a:t>customerNumber</a:t>
            </a:r>
            <a:r>
              <a:rPr lang="en-US" sz="2000">
                <a:solidFill>
                  <a:schemeClr val="bg1"/>
                </a:solidFill>
                <a:latin typeface="Courier New" pitchFamily="49" charset="0"/>
                <a:cs typeface="Courier New" pitchFamily="49" charset="0"/>
              </a:rPr>
              <a:t>, </a:t>
            </a:r>
            <a:r>
              <a:rPr lang="en-US" sz="2000" err="1">
                <a:solidFill>
                  <a:schemeClr val="bg1"/>
                </a:solidFill>
                <a:latin typeface="Courier New" pitchFamily="49" charset="0"/>
                <a:cs typeface="Courier New" pitchFamily="49" charset="0"/>
              </a:rPr>
              <a:t>checkNumber,amount</a:t>
            </a:r>
            <a:r>
              <a:rPr lang="en-US" sz="2000">
                <a:solidFill>
                  <a:schemeClr val="bg1"/>
                </a:solidFill>
                <a:latin typeface="Courier New" pitchFamily="49" charset="0"/>
                <a:cs typeface="Courier New" pitchFamily="49" charset="0"/>
              </a:rPr>
              <a:t> FROM payments</a:t>
            </a:r>
          </a:p>
          <a:p>
            <a:r>
              <a:rPr lang="en-US" sz="2000">
                <a:solidFill>
                  <a:schemeClr val="bg1"/>
                </a:solidFill>
                <a:latin typeface="Courier New" pitchFamily="49" charset="0"/>
                <a:cs typeface="Courier New" pitchFamily="49" charset="0"/>
              </a:rPr>
              <a:t>WHERE amount &gt; (SELECT AVG(amount) FROM payments);</a:t>
            </a:r>
          </a:p>
          <a:p>
            <a:endParaRPr lang="en-US" sz="2000">
              <a:solidFill>
                <a:schemeClr val="bg1"/>
              </a:solidFill>
              <a:latin typeface="Courier New" pitchFamily="49" charset="0"/>
              <a:cs typeface="Courier New" pitchFamily="49" charset="0"/>
            </a:endParaRPr>
          </a:p>
        </p:txBody>
      </p:sp>
      <p:sp>
        <p:nvSpPr>
          <p:cNvPr id="33" name="TextBox 32"/>
          <p:cNvSpPr txBox="1"/>
          <p:nvPr/>
        </p:nvSpPr>
        <p:spPr>
          <a:xfrm>
            <a:off x="-8989016" y="273636"/>
            <a:ext cx="8710048" cy="707886"/>
          </a:xfrm>
          <a:prstGeom prst="rect">
            <a:avLst/>
          </a:prstGeom>
          <a:solidFill>
            <a:schemeClr val="bg2"/>
          </a:solidFill>
        </p:spPr>
        <p:txBody>
          <a:bodyPr wrap="square" rtlCol="0">
            <a:spAutoFit/>
          </a:bodyPr>
          <a:lstStyle/>
          <a:p>
            <a:pPr algn="ctr"/>
            <a:r>
              <a:rPr lang="en-IN" sz="2000">
                <a:latin typeface="Arial" pitchFamily="34" charset="0"/>
                <a:cs typeface="Arial" pitchFamily="34" charset="0"/>
              </a:rPr>
              <a:t>Greater than (&gt;), greater than or equal to (&gt;=) less than(&lt;), and less than or equal to (&lt;=). </a:t>
            </a:r>
            <a:endParaRPr lang="en-US" sz="2000">
              <a:latin typeface="Arial" pitchFamily="34" charset="0"/>
              <a:cs typeface="Arial" pitchFamily="34" charset="0"/>
            </a:endParaRPr>
          </a:p>
        </p:txBody>
      </p:sp>
      <p:graphicFrame>
        <p:nvGraphicFramePr>
          <p:cNvPr id="34" name="Table 33"/>
          <p:cNvGraphicFramePr>
            <a:graphicFrameLocks noGrp="1"/>
          </p:cNvGraphicFramePr>
          <p:nvPr/>
        </p:nvGraphicFramePr>
        <p:xfrm>
          <a:off x="-8033204" y="1065947"/>
          <a:ext cx="6430296" cy="1633350"/>
        </p:xfrm>
        <a:graphic>
          <a:graphicData uri="http://schemas.openxmlformats.org/drawingml/2006/table">
            <a:tbl>
              <a:tblPr/>
              <a:tblGrid>
                <a:gridCol w="2143432">
                  <a:extLst>
                    <a:ext uri="{9D8B030D-6E8A-4147-A177-3AD203B41FA5}">
                      <a16:colId xmlns:a16="http://schemas.microsoft.com/office/drawing/2014/main" val="20000"/>
                    </a:ext>
                  </a:extLst>
                </a:gridCol>
                <a:gridCol w="2382421">
                  <a:extLst>
                    <a:ext uri="{9D8B030D-6E8A-4147-A177-3AD203B41FA5}">
                      <a16:colId xmlns:a16="http://schemas.microsoft.com/office/drawing/2014/main" val="20001"/>
                    </a:ext>
                  </a:extLst>
                </a:gridCol>
                <a:gridCol w="1904443">
                  <a:extLst>
                    <a:ext uri="{9D8B030D-6E8A-4147-A177-3AD203B41FA5}">
                      <a16:colId xmlns:a16="http://schemas.microsoft.com/office/drawing/2014/main" val="20002"/>
                    </a:ext>
                  </a:extLst>
                </a:gridCol>
              </a:tblGrid>
              <a:tr h="251409">
                <a:tc>
                  <a:txBody>
                    <a:bodyPr/>
                    <a:lstStyle/>
                    <a:p>
                      <a:pPr marL="0" marR="0" algn="ctr">
                        <a:lnSpc>
                          <a:spcPct val="107000"/>
                        </a:lnSpc>
                        <a:spcBef>
                          <a:spcPts val="0"/>
                        </a:spcBef>
                        <a:spcAft>
                          <a:spcPts val="0"/>
                        </a:spcAft>
                      </a:pPr>
                      <a:r>
                        <a:rPr lang="en-IN" sz="1800" dirty="0" err="1">
                          <a:solidFill>
                            <a:srgbClr val="000000"/>
                          </a:solidFill>
                          <a:latin typeface="Arial" pitchFamily="34" charset="0"/>
                          <a:ea typeface="Times New Roman"/>
                          <a:cs typeface="Arial" pitchFamily="34" charset="0"/>
                        </a:rPr>
                        <a:t>customerNumber</a:t>
                      </a:r>
                      <a:endParaRPr lang="en-US" sz="1800" dirty="0">
                        <a:latin typeface="Arial" pitchFamily="34" charset="0"/>
                        <a:ea typeface="Calibri"/>
                        <a:cs typeface="Arial" pitchFamily="34"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2D050"/>
                    </a:solidFill>
                  </a:tcPr>
                </a:tc>
                <a:tc>
                  <a:txBody>
                    <a:bodyPr/>
                    <a:lstStyle/>
                    <a:p>
                      <a:pPr marL="0" marR="0" algn="ctr">
                        <a:lnSpc>
                          <a:spcPct val="107000"/>
                        </a:lnSpc>
                        <a:spcBef>
                          <a:spcPts val="0"/>
                        </a:spcBef>
                        <a:spcAft>
                          <a:spcPts val="0"/>
                        </a:spcAft>
                      </a:pPr>
                      <a:r>
                        <a:rPr lang="en-US" sz="1800" dirty="0" err="1">
                          <a:solidFill>
                            <a:srgbClr val="000000"/>
                          </a:solidFill>
                          <a:latin typeface="Arial" pitchFamily="34" charset="0"/>
                          <a:ea typeface="Times New Roman"/>
                          <a:cs typeface="Arial" pitchFamily="34" charset="0"/>
                        </a:rPr>
                        <a:t>checkNumber</a:t>
                      </a:r>
                      <a:endParaRPr lang="en-US" sz="1800" dirty="0">
                        <a:latin typeface="Arial" pitchFamily="34" charset="0"/>
                        <a:ea typeface="Calibri"/>
                        <a:cs typeface="Arial" pitchFamily="34"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2D050"/>
                    </a:solidFill>
                  </a:tcPr>
                </a:tc>
                <a:tc>
                  <a:txBody>
                    <a:bodyPr/>
                    <a:lstStyle/>
                    <a:p>
                      <a:pPr marL="0" marR="0" algn="ctr">
                        <a:lnSpc>
                          <a:spcPct val="107000"/>
                        </a:lnSpc>
                        <a:spcBef>
                          <a:spcPts val="0"/>
                        </a:spcBef>
                        <a:spcAft>
                          <a:spcPts val="0"/>
                        </a:spcAft>
                      </a:pPr>
                      <a:r>
                        <a:rPr lang="en-IN" sz="1800" dirty="0">
                          <a:solidFill>
                            <a:srgbClr val="000000"/>
                          </a:solidFill>
                          <a:latin typeface="Arial" pitchFamily="34" charset="0"/>
                          <a:ea typeface="Calibri"/>
                          <a:cs typeface="Arial" pitchFamily="34" charset="0"/>
                        </a:rPr>
                        <a:t>amount</a:t>
                      </a:r>
                      <a:endParaRPr lang="en-US" sz="1800" dirty="0">
                        <a:latin typeface="Arial" pitchFamily="34" charset="0"/>
                        <a:ea typeface="Calibri"/>
                        <a:cs typeface="Arial"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2D050"/>
                    </a:solidFill>
                  </a:tcPr>
                </a:tc>
                <a:extLst>
                  <a:ext uri="{0D108BD9-81ED-4DB2-BD59-A6C34878D82A}">
                    <a16:rowId xmlns:a16="http://schemas.microsoft.com/office/drawing/2014/main" val="10000"/>
                  </a:ext>
                </a:extLst>
              </a:tr>
              <a:tr h="231641">
                <a:tc>
                  <a:txBody>
                    <a:bodyPr/>
                    <a:lstStyle/>
                    <a:p>
                      <a:pPr marL="0" marR="0" algn="ctr">
                        <a:lnSpc>
                          <a:spcPct val="107000"/>
                        </a:lnSpc>
                        <a:spcBef>
                          <a:spcPts val="0"/>
                        </a:spcBef>
                        <a:spcAft>
                          <a:spcPts val="0"/>
                        </a:spcAft>
                      </a:pPr>
                      <a:r>
                        <a:rPr lang="en-IN" sz="1800" dirty="0">
                          <a:solidFill>
                            <a:srgbClr val="000000"/>
                          </a:solidFill>
                          <a:latin typeface="Arial" pitchFamily="34" charset="0"/>
                          <a:ea typeface="Calibri"/>
                          <a:cs typeface="Arial" pitchFamily="34" charset="0"/>
                        </a:rPr>
                        <a:t>141</a:t>
                      </a:r>
                      <a:endParaRPr lang="en-US" sz="1800" dirty="0">
                        <a:latin typeface="Arial" pitchFamily="34" charset="0"/>
                        <a:ea typeface="Calibri"/>
                        <a:cs typeface="Arial" pitchFamily="34"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IN" sz="1800">
                          <a:solidFill>
                            <a:srgbClr val="000000"/>
                          </a:solidFill>
                          <a:latin typeface="Arial" pitchFamily="34" charset="0"/>
                          <a:ea typeface="Calibri"/>
                          <a:cs typeface="Arial" pitchFamily="34" charset="0"/>
                        </a:rPr>
                        <a:t>JE105407</a:t>
                      </a:r>
                      <a:endParaRPr lang="en-US" sz="1800">
                        <a:latin typeface="Arial" pitchFamily="34" charset="0"/>
                        <a:ea typeface="Calibri"/>
                        <a:cs typeface="Arial" pitchFamily="34"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IN" sz="1800" dirty="0">
                          <a:solidFill>
                            <a:srgbClr val="000000"/>
                          </a:solidFill>
                          <a:latin typeface="Arial" pitchFamily="34" charset="0"/>
                          <a:ea typeface="Calibri"/>
                          <a:cs typeface="Arial" pitchFamily="34" charset="0"/>
                        </a:rPr>
                        <a:t>10000</a:t>
                      </a:r>
                      <a:endParaRPr lang="en-US" sz="1800" dirty="0">
                        <a:latin typeface="Arial" pitchFamily="34" charset="0"/>
                        <a:ea typeface="Calibri"/>
                        <a:cs typeface="Arial" pitchFamily="34"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231641">
                <a:tc>
                  <a:txBody>
                    <a:bodyPr/>
                    <a:lstStyle/>
                    <a:p>
                      <a:pPr marL="0" marR="0" algn="ctr">
                        <a:lnSpc>
                          <a:spcPct val="107000"/>
                        </a:lnSpc>
                        <a:spcBef>
                          <a:spcPts val="0"/>
                        </a:spcBef>
                        <a:spcAft>
                          <a:spcPts val="0"/>
                        </a:spcAft>
                      </a:pPr>
                      <a:r>
                        <a:rPr lang="en-IN" sz="1800" dirty="0">
                          <a:solidFill>
                            <a:srgbClr val="000000"/>
                          </a:solidFill>
                          <a:latin typeface="Arial" pitchFamily="34" charset="0"/>
                          <a:ea typeface="Calibri"/>
                          <a:cs typeface="Arial" pitchFamily="34" charset="0"/>
                        </a:rPr>
                        <a:t>142</a:t>
                      </a:r>
                      <a:endParaRPr lang="en-US" sz="1800" dirty="0">
                        <a:latin typeface="Arial" pitchFamily="34" charset="0"/>
                        <a:ea typeface="Calibri"/>
                        <a:cs typeface="Arial" pitchFamily="34"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IN" sz="1800" dirty="0">
                          <a:solidFill>
                            <a:srgbClr val="000000"/>
                          </a:solidFill>
                          <a:latin typeface="Arial" pitchFamily="34" charset="0"/>
                          <a:ea typeface="Calibri"/>
                          <a:cs typeface="Arial" pitchFamily="34" charset="0"/>
                        </a:rPr>
                        <a:t>JE108408</a:t>
                      </a:r>
                      <a:endParaRPr lang="en-US" sz="1800" dirty="0">
                        <a:latin typeface="Arial" pitchFamily="34" charset="0"/>
                        <a:ea typeface="Calibri"/>
                        <a:cs typeface="Arial" pitchFamily="34"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IN" sz="1800" dirty="0">
                          <a:solidFill>
                            <a:srgbClr val="000000"/>
                          </a:solidFill>
                          <a:latin typeface="Arial" pitchFamily="34" charset="0"/>
                          <a:ea typeface="Calibri"/>
                          <a:cs typeface="Arial" pitchFamily="34" charset="0"/>
                        </a:rPr>
                        <a:t>34000</a:t>
                      </a:r>
                      <a:endParaRPr lang="en-US" sz="1800" dirty="0">
                        <a:latin typeface="Arial" pitchFamily="34" charset="0"/>
                        <a:ea typeface="Calibri"/>
                        <a:cs typeface="Arial" pitchFamily="34"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231641">
                <a:tc>
                  <a:txBody>
                    <a:bodyPr/>
                    <a:lstStyle/>
                    <a:p>
                      <a:pPr marL="0" marR="0" algn="ctr">
                        <a:lnSpc>
                          <a:spcPct val="107000"/>
                        </a:lnSpc>
                        <a:spcBef>
                          <a:spcPts val="0"/>
                        </a:spcBef>
                        <a:spcAft>
                          <a:spcPts val="0"/>
                        </a:spcAft>
                      </a:pPr>
                      <a:r>
                        <a:rPr lang="en-IN" sz="1800" dirty="0">
                          <a:solidFill>
                            <a:srgbClr val="000000"/>
                          </a:solidFill>
                          <a:latin typeface="Arial" pitchFamily="34" charset="0"/>
                          <a:ea typeface="Calibri"/>
                          <a:cs typeface="Arial" pitchFamily="34" charset="0"/>
                        </a:rPr>
                        <a:t>143</a:t>
                      </a:r>
                      <a:endParaRPr lang="en-US" sz="1800" dirty="0">
                        <a:latin typeface="Arial" pitchFamily="34" charset="0"/>
                        <a:ea typeface="Calibri"/>
                        <a:cs typeface="Arial" pitchFamily="34"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IN" sz="1800">
                          <a:solidFill>
                            <a:srgbClr val="000000"/>
                          </a:solidFill>
                          <a:latin typeface="Arial" pitchFamily="34" charset="0"/>
                          <a:ea typeface="Calibri"/>
                          <a:cs typeface="Arial" pitchFamily="34" charset="0"/>
                        </a:rPr>
                        <a:t>JE145491</a:t>
                      </a:r>
                      <a:endParaRPr lang="en-US" sz="1800">
                        <a:latin typeface="Arial" pitchFamily="34" charset="0"/>
                        <a:ea typeface="Calibri"/>
                        <a:cs typeface="Arial" pitchFamily="34"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IN" sz="1800" dirty="0">
                          <a:solidFill>
                            <a:srgbClr val="000000"/>
                          </a:solidFill>
                          <a:latin typeface="Arial" pitchFamily="34" charset="0"/>
                          <a:ea typeface="Calibri"/>
                          <a:cs typeface="Arial" pitchFamily="34" charset="0"/>
                        </a:rPr>
                        <a:t>5000</a:t>
                      </a:r>
                      <a:endParaRPr lang="en-US" sz="1800" dirty="0">
                        <a:latin typeface="Arial" pitchFamily="34" charset="0"/>
                        <a:ea typeface="Calibri"/>
                        <a:cs typeface="Arial" pitchFamily="34"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231641">
                <a:tc>
                  <a:txBody>
                    <a:bodyPr/>
                    <a:lstStyle/>
                    <a:p>
                      <a:pPr marL="0" marR="0" algn="ctr">
                        <a:lnSpc>
                          <a:spcPct val="107000"/>
                        </a:lnSpc>
                        <a:spcBef>
                          <a:spcPts val="0"/>
                        </a:spcBef>
                        <a:spcAft>
                          <a:spcPts val="0"/>
                        </a:spcAft>
                      </a:pPr>
                      <a:r>
                        <a:rPr lang="en-IN" sz="1800" dirty="0">
                          <a:solidFill>
                            <a:srgbClr val="000000"/>
                          </a:solidFill>
                          <a:latin typeface="Arial" pitchFamily="34" charset="0"/>
                          <a:ea typeface="Calibri"/>
                          <a:cs typeface="Arial" pitchFamily="34" charset="0"/>
                        </a:rPr>
                        <a:t>144</a:t>
                      </a:r>
                      <a:endParaRPr lang="en-US" sz="1800" dirty="0">
                        <a:latin typeface="Arial" pitchFamily="34" charset="0"/>
                        <a:ea typeface="Calibri"/>
                        <a:cs typeface="Arial" pitchFamily="34"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IN" sz="1800">
                          <a:solidFill>
                            <a:srgbClr val="000000"/>
                          </a:solidFill>
                          <a:latin typeface="Arial" pitchFamily="34" charset="0"/>
                          <a:ea typeface="Calibri"/>
                          <a:cs typeface="Arial" pitchFamily="34" charset="0"/>
                        </a:rPr>
                        <a:t>JE105408</a:t>
                      </a:r>
                      <a:endParaRPr lang="en-US" sz="1800">
                        <a:latin typeface="Arial" pitchFamily="34" charset="0"/>
                        <a:ea typeface="Calibri"/>
                        <a:cs typeface="Arial" pitchFamily="34"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IN" sz="1800" dirty="0">
                          <a:solidFill>
                            <a:srgbClr val="000000"/>
                          </a:solidFill>
                          <a:latin typeface="Arial" pitchFamily="34" charset="0"/>
                          <a:ea typeface="Calibri"/>
                          <a:cs typeface="Arial" pitchFamily="34" charset="0"/>
                        </a:rPr>
                        <a:t>3400</a:t>
                      </a:r>
                      <a:endParaRPr lang="en-US" sz="1800" dirty="0">
                        <a:latin typeface="Arial" pitchFamily="34" charset="0"/>
                        <a:ea typeface="Calibri"/>
                        <a:cs typeface="Arial" pitchFamily="34"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231641">
                <a:tc>
                  <a:txBody>
                    <a:bodyPr/>
                    <a:lstStyle/>
                    <a:p>
                      <a:pPr marL="0" marR="0" algn="ctr">
                        <a:lnSpc>
                          <a:spcPct val="107000"/>
                        </a:lnSpc>
                        <a:spcBef>
                          <a:spcPts val="0"/>
                        </a:spcBef>
                        <a:spcAft>
                          <a:spcPts val="0"/>
                        </a:spcAft>
                      </a:pPr>
                      <a:r>
                        <a:rPr lang="en-IN" sz="1800" dirty="0">
                          <a:solidFill>
                            <a:srgbClr val="000000"/>
                          </a:solidFill>
                          <a:latin typeface="Arial" pitchFamily="34" charset="0"/>
                          <a:ea typeface="Calibri"/>
                          <a:cs typeface="Arial" pitchFamily="34" charset="0"/>
                        </a:rPr>
                        <a:t>145</a:t>
                      </a:r>
                      <a:endParaRPr lang="en-US" sz="1800" dirty="0">
                        <a:latin typeface="Arial" pitchFamily="34" charset="0"/>
                        <a:ea typeface="Calibri"/>
                        <a:cs typeface="Arial" pitchFamily="34"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IN" sz="1800">
                          <a:solidFill>
                            <a:srgbClr val="000000"/>
                          </a:solidFill>
                          <a:latin typeface="Arial" pitchFamily="34" charset="0"/>
                          <a:ea typeface="Calibri"/>
                          <a:cs typeface="Arial" pitchFamily="34" charset="0"/>
                        </a:rPr>
                        <a:t>JE105413</a:t>
                      </a:r>
                      <a:endParaRPr lang="en-US" sz="1800">
                        <a:latin typeface="Arial" pitchFamily="34" charset="0"/>
                        <a:ea typeface="Calibri"/>
                        <a:cs typeface="Arial" pitchFamily="34"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IN" sz="1800" dirty="0">
                          <a:solidFill>
                            <a:srgbClr val="000000"/>
                          </a:solidFill>
                          <a:latin typeface="Arial" pitchFamily="34" charset="0"/>
                          <a:ea typeface="Calibri"/>
                          <a:cs typeface="Arial" pitchFamily="34" charset="0"/>
                        </a:rPr>
                        <a:t>7600</a:t>
                      </a:r>
                      <a:endParaRPr lang="en-US" sz="1800" dirty="0">
                        <a:latin typeface="Arial" pitchFamily="34" charset="0"/>
                        <a:ea typeface="Calibri"/>
                        <a:cs typeface="Arial" pitchFamily="34"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
        <p:nvSpPr>
          <p:cNvPr id="35" name="Rectangle 34"/>
          <p:cNvSpPr/>
          <p:nvPr/>
        </p:nvSpPr>
        <p:spPr>
          <a:xfrm>
            <a:off x="-6608362" y="4362687"/>
            <a:ext cx="5352999" cy="33329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6" name="Straight Arrow Connector 35"/>
          <p:cNvCxnSpPr/>
          <p:nvPr/>
        </p:nvCxnSpPr>
        <p:spPr>
          <a:xfrm>
            <a:off x="-3876910" y="4746147"/>
            <a:ext cx="1" cy="339214"/>
          </a:xfrm>
          <a:prstGeom prst="straightConnector1">
            <a:avLst/>
          </a:prstGeom>
          <a:ln>
            <a:tailEnd type="arrow"/>
          </a:ln>
        </p:spPr>
        <p:style>
          <a:lnRef idx="3">
            <a:schemeClr val="accent3"/>
          </a:lnRef>
          <a:fillRef idx="0">
            <a:schemeClr val="accent3"/>
          </a:fillRef>
          <a:effectRef idx="2">
            <a:schemeClr val="accent3"/>
          </a:effectRef>
          <a:fontRef idx="minor">
            <a:schemeClr val="tx1"/>
          </a:fontRef>
        </p:style>
      </p:cxnSp>
      <p:sp>
        <p:nvSpPr>
          <p:cNvPr id="37" name="TextBox 36"/>
          <p:cNvSpPr txBox="1"/>
          <p:nvPr/>
        </p:nvSpPr>
        <p:spPr>
          <a:xfrm>
            <a:off x="-6276813" y="4990454"/>
            <a:ext cx="4819973" cy="707886"/>
          </a:xfrm>
          <a:prstGeom prst="rect">
            <a:avLst/>
          </a:prstGeom>
          <a:noFill/>
        </p:spPr>
        <p:txBody>
          <a:bodyPr wrap="square" rtlCol="0">
            <a:spAutoFit/>
          </a:bodyPr>
          <a:lstStyle/>
          <a:p>
            <a:pPr algn="ctr"/>
            <a:r>
              <a:rPr lang="en-US" sz="2000">
                <a:latin typeface="Arial" pitchFamily="34" charset="0"/>
                <a:cs typeface="Arial" pitchFamily="34" charset="0"/>
              </a:rPr>
              <a:t>Returns the average amount from the amount column = 12000</a:t>
            </a:r>
          </a:p>
        </p:txBody>
      </p:sp>
      <p:sp>
        <p:nvSpPr>
          <p:cNvPr id="38" name="Rectangle 37"/>
          <p:cNvSpPr/>
          <p:nvPr/>
        </p:nvSpPr>
        <p:spPr>
          <a:xfrm>
            <a:off x="232475" y="4401519"/>
            <a:ext cx="8632555" cy="278969"/>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8942356" y="3985977"/>
            <a:ext cx="8523902" cy="353547"/>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9" name="Straight Arrow Connector 38"/>
          <p:cNvCxnSpPr/>
          <p:nvPr/>
        </p:nvCxnSpPr>
        <p:spPr>
          <a:xfrm flipH="1" flipV="1">
            <a:off x="-5123524" y="3682014"/>
            <a:ext cx="1" cy="250724"/>
          </a:xfrm>
          <a:prstGeom prst="straightConnector1">
            <a:avLst/>
          </a:prstGeom>
          <a:ln>
            <a:tailEnd type="arrow"/>
          </a:ln>
        </p:spPr>
        <p:style>
          <a:lnRef idx="3">
            <a:schemeClr val="accent3"/>
          </a:lnRef>
          <a:fillRef idx="0">
            <a:schemeClr val="accent3"/>
          </a:fillRef>
          <a:effectRef idx="2">
            <a:schemeClr val="accent3"/>
          </a:effectRef>
          <a:fontRef idx="minor">
            <a:schemeClr val="tx1"/>
          </a:fontRef>
        </p:style>
      </p:cxnSp>
      <p:sp>
        <p:nvSpPr>
          <p:cNvPr id="43" name="TextBox 42"/>
          <p:cNvSpPr txBox="1"/>
          <p:nvPr/>
        </p:nvSpPr>
        <p:spPr>
          <a:xfrm>
            <a:off x="-8198603" y="3037668"/>
            <a:ext cx="6493789" cy="1015663"/>
          </a:xfrm>
          <a:prstGeom prst="rect">
            <a:avLst/>
          </a:prstGeom>
          <a:noFill/>
        </p:spPr>
        <p:txBody>
          <a:bodyPr wrap="square" rtlCol="0">
            <a:spAutoFit/>
          </a:bodyPr>
          <a:lstStyle/>
          <a:p>
            <a:pPr algn="ctr"/>
            <a:r>
              <a:rPr lang="en-US" sz="2000">
                <a:latin typeface="Arial" pitchFamily="34" charset="0"/>
                <a:cs typeface="Arial" pitchFamily="34" charset="0"/>
              </a:rPr>
              <a:t>Displays </a:t>
            </a:r>
            <a:r>
              <a:rPr lang="en-US" sz="2000" err="1">
                <a:latin typeface="Arial" pitchFamily="34" charset="0"/>
                <a:cs typeface="Arial" pitchFamily="34" charset="0"/>
              </a:rPr>
              <a:t>customerNumber</a:t>
            </a:r>
            <a:r>
              <a:rPr lang="en-US" sz="2000">
                <a:latin typeface="Arial" pitchFamily="34" charset="0"/>
                <a:cs typeface="Arial" pitchFamily="34" charset="0"/>
              </a:rPr>
              <a:t>, </a:t>
            </a:r>
            <a:r>
              <a:rPr lang="en-US" sz="2000" err="1">
                <a:latin typeface="Arial" pitchFamily="34" charset="0"/>
                <a:cs typeface="Arial" pitchFamily="34" charset="0"/>
              </a:rPr>
              <a:t>checkNumber</a:t>
            </a:r>
            <a:r>
              <a:rPr lang="en-US" sz="2000">
                <a:latin typeface="Arial" pitchFamily="34" charset="0"/>
                <a:cs typeface="Arial" pitchFamily="34" charset="0"/>
              </a:rPr>
              <a:t> and amount columns whose amount is greater than12000.</a:t>
            </a:r>
          </a:p>
          <a:p>
            <a:pPr algn="ctr"/>
            <a:endParaRPr lang="en-US" sz="2000">
              <a:latin typeface="Arial" pitchFamily="34" charset="0"/>
              <a:cs typeface="Arial" pitchFamily="34" charset="0"/>
            </a:endParaRPr>
          </a:p>
        </p:txBody>
      </p:sp>
      <p:graphicFrame>
        <p:nvGraphicFramePr>
          <p:cNvPr id="44" name="Table 43"/>
          <p:cNvGraphicFramePr>
            <a:graphicFrameLocks noGrp="1"/>
          </p:cNvGraphicFramePr>
          <p:nvPr/>
        </p:nvGraphicFramePr>
        <p:xfrm>
          <a:off x="-7237708" y="6009656"/>
          <a:ext cx="6896747" cy="574676"/>
        </p:xfrm>
        <a:graphic>
          <a:graphicData uri="http://schemas.openxmlformats.org/drawingml/2006/table">
            <a:tbl>
              <a:tblPr/>
              <a:tblGrid>
                <a:gridCol w="2365167">
                  <a:extLst>
                    <a:ext uri="{9D8B030D-6E8A-4147-A177-3AD203B41FA5}">
                      <a16:colId xmlns:a16="http://schemas.microsoft.com/office/drawing/2014/main" val="20000"/>
                    </a:ext>
                  </a:extLst>
                </a:gridCol>
                <a:gridCol w="2454805">
                  <a:extLst>
                    <a:ext uri="{9D8B030D-6E8A-4147-A177-3AD203B41FA5}">
                      <a16:colId xmlns:a16="http://schemas.microsoft.com/office/drawing/2014/main" val="20001"/>
                    </a:ext>
                  </a:extLst>
                </a:gridCol>
                <a:gridCol w="2076775">
                  <a:extLst>
                    <a:ext uri="{9D8B030D-6E8A-4147-A177-3AD203B41FA5}">
                      <a16:colId xmlns:a16="http://schemas.microsoft.com/office/drawing/2014/main" val="20002"/>
                    </a:ext>
                  </a:extLst>
                </a:gridCol>
              </a:tblGrid>
              <a:tr h="178634">
                <a:tc>
                  <a:txBody>
                    <a:bodyPr/>
                    <a:lstStyle/>
                    <a:p>
                      <a:pPr marL="0" marR="0" algn="ctr">
                        <a:lnSpc>
                          <a:spcPct val="107000"/>
                        </a:lnSpc>
                        <a:spcBef>
                          <a:spcPts val="0"/>
                        </a:spcBef>
                        <a:spcAft>
                          <a:spcPts val="0"/>
                        </a:spcAft>
                      </a:pPr>
                      <a:r>
                        <a:rPr lang="en-IN" sz="2000" dirty="0" err="1">
                          <a:solidFill>
                            <a:srgbClr val="000000"/>
                          </a:solidFill>
                          <a:latin typeface="Arial" pitchFamily="34" charset="0"/>
                          <a:ea typeface="Times New Roman"/>
                          <a:cs typeface="Arial" pitchFamily="34" charset="0"/>
                        </a:rPr>
                        <a:t>customerNumber</a:t>
                      </a:r>
                      <a:endParaRPr lang="en-US" sz="2000" dirty="0">
                        <a:latin typeface="Arial" pitchFamily="34" charset="0"/>
                        <a:ea typeface="Calibri"/>
                        <a:cs typeface="Arial" pitchFamily="34"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2D050"/>
                    </a:solidFill>
                  </a:tcPr>
                </a:tc>
                <a:tc>
                  <a:txBody>
                    <a:bodyPr/>
                    <a:lstStyle/>
                    <a:p>
                      <a:pPr marL="0" marR="0" algn="ctr">
                        <a:lnSpc>
                          <a:spcPct val="107000"/>
                        </a:lnSpc>
                        <a:spcBef>
                          <a:spcPts val="0"/>
                        </a:spcBef>
                        <a:spcAft>
                          <a:spcPts val="0"/>
                        </a:spcAft>
                      </a:pPr>
                      <a:r>
                        <a:rPr lang="en-US" sz="2000" dirty="0" err="1">
                          <a:solidFill>
                            <a:srgbClr val="000000"/>
                          </a:solidFill>
                          <a:latin typeface="Arial" pitchFamily="34" charset="0"/>
                          <a:ea typeface="Times New Roman"/>
                          <a:cs typeface="Arial" pitchFamily="34" charset="0"/>
                        </a:rPr>
                        <a:t>checkNumber</a:t>
                      </a:r>
                      <a:endParaRPr lang="en-US" sz="2000" dirty="0">
                        <a:latin typeface="Arial" pitchFamily="34" charset="0"/>
                        <a:ea typeface="Calibri"/>
                        <a:cs typeface="Arial" pitchFamily="34"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2D050"/>
                    </a:solidFill>
                  </a:tcPr>
                </a:tc>
                <a:tc>
                  <a:txBody>
                    <a:bodyPr/>
                    <a:lstStyle/>
                    <a:p>
                      <a:pPr marL="0" marR="0" algn="ctr">
                        <a:lnSpc>
                          <a:spcPct val="107000"/>
                        </a:lnSpc>
                        <a:spcBef>
                          <a:spcPts val="0"/>
                        </a:spcBef>
                        <a:spcAft>
                          <a:spcPts val="0"/>
                        </a:spcAft>
                      </a:pPr>
                      <a:r>
                        <a:rPr lang="en-IN" sz="2000" dirty="0">
                          <a:solidFill>
                            <a:srgbClr val="000000"/>
                          </a:solidFill>
                          <a:latin typeface="Arial" pitchFamily="34" charset="0"/>
                          <a:ea typeface="Calibri"/>
                          <a:cs typeface="Arial" pitchFamily="34" charset="0"/>
                        </a:rPr>
                        <a:t>amount</a:t>
                      </a:r>
                      <a:endParaRPr lang="en-US" sz="2000" dirty="0">
                        <a:latin typeface="Arial" pitchFamily="34" charset="0"/>
                        <a:ea typeface="Calibri"/>
                        <a:cs typeface="Arial" pitchFamily="34"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2D050"/>
                    </a:solidFill>
                  </a:tcPr>
                </a:tc>
                <a:extLst>
                  <a:ext uri="{0D108BD9-81ED-4DB2-BD59-A6C34878D82A}">
                    <a16:rowId xmlns:a16="http://schemas.microsoft.com/office/drawing/2014/main" val="10000"/>
                  </a:ext>
                </a:extLst>
              </a:tr>
              <a:tr h="178634">
                <a:tc>
                  <a:txBody>
                    <a:bodyPr/>
                    <a:lstStyle/>
                    <a:p>
                      <a:pPr marL="0" marR="0" algn="ctr">
                        <a:lnSpc>
                          <a:spcPct val="107000"/>
                        </a:lnSpc>
                        <a:spcBef>
                          <a:spcPts val="0"/>
                        </a:spcBef>
                        <a:spcAft>
                          <a:spcPts val="0"/>
                        </a:spcAft>
                      </a:pPr>
                      <a:r>
                        <a:rPr lang="en-IN" sz="1800" dirty="0">
                          <a:solidFill>
                            <a:srgbClr val="000000"/>
                          </a:solidFill>
                          <a:latin typeface="Arial" pitchFamily="34" charset="0"/>
                          <a:ea typeface="Calibri"/>
                          <a:cs typeface="Arial" pitchFamily="34" charset="0"/>
                        </a:rPr>
                        <a:t>142</a:t>
                      </a:r>
                      <a:endParaRPr lang="en-US" sz="1800" dirty="0">
                        <a:latin typeface="Arial" pitchFamily="34" charset="0"/>
                        <a:ea typeface="Calibri"/>
                        <a:cs typeface="Arial" pitchFamily="34"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IN" sz="1800">
                          <a:solidFill>
                            <a:srgbClr val="000000"/>
                          </a:solidFill>
                          <a:latin typeface="Arial" pitchFamily="34" charset="0"/>
                          <a:ea typeface="Calibri"/>
                          <a:cs typeface="Arial" pitchFamily="34" charset="0"/>
                        </a:rPr>
                        <a:t>JE108408</a:t>
                      </a:r>
                      <a:endParaRPr lang="en-US" sz="1800">
                        <a:latin typeface="Arial" pitchFamily="34" charset="0"/>
                        <a:ea typeface="Calibri"/>
                        <a:cs typeface="Arial" pitchFamily="34"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IN" sz="1800" dirty="0">
                          <a:solidFill>
                            <a:srgbClr val="000000"/>
                          </a:solidFill>
                          <a:latin typeface="Arial" pitchFamily="34" charset="0"/>
                          <a:ea typeface="Calibri"/>
                          <a:cs typeface="Arial" pitchFamily="34" charset="0"/>
                        </a:rPr>
                        <a:t>34000</a:t>
                      </a:r>
                      <a:endParaRPr lang="en-US" sz="1800" dirty="0">
                        <a:latin typeface="Arial" pitchFamily="34" charset="0"/>
                        <a:ea typeface="Calibri"/>
                        <a:cs typeface="Arial" pitchFamily="34"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5" name="TextBox 44"/>
          <p:cNvSpPr txBox="1"/>
          <p:nvPr/>
        </p:nvSpPr>
        <p:spPr>
          <a:xfrm>
            <a:off x="-8820367" y="6131248"/>
            <a:ext cx="1489587" cy="400110"/>
          </a:xfrm>
          <a:prstGeom prst="rect">
            <a:avLst/>
          </a:prstGeom>
          <a:noFill/>
        </p:spPr>
        <p:txBody>
          <a:bodyPr wrap="square" rtlCol="0">
            <a:spAutoFit/>
          </a:bodyPr>
          <a:lstStyle/>
          <a:p>
            <a:r>
              <a:rPr lang="en-US" sz="2000" b="1">
                <a:latin typeface="Arial" pitchFamily="34" charset="0"/>
                <a:cs typeface="Arial" pitchFamily="34" charset="0"/>
              </a:rPr>
              <a:t>Output</a:t>
            </a:r>
            <a:endParaRPr lang="en-US" sz="2000">
              <a:latin typeface="Arial" pitchFamily="34" charset="0"/>
              <a:cs typeface="Arial" pitchFamily="34" charset="0"/>
            </a:endParaRPr>
          </a:p>
        </p:txBody>
      </p:sp>
      <p:cxnSp>
        <p:nvCxnSpPr>
          <p:cNvPr id="46" name="Straight Arrow Connector 45"/>
          <p:cNvCxnSpPr/>
          <p:nvPr/>
        </p:nvCxnSpPr>
        <p:spPr>
          <a:xfrm flipV="1">
            <a:off x="-7785731" y="6307478"/>
            <a:ext cx="471948" cy="1474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47" name="Multiply 46"/>
          <p:cNvSpPr/>
          <p:nvPr/>
        </p:nvSpPr>
        <p:spPr>
          <a:xfrm>
            <a:off x="-1154604" y="923095"/>
            <a:ext cx="856396" cy="915591"/>
          </a:xfrm>
          <a:prstGeom prst="mathMultiply">
            <a:avLst>
              <a:gd name="adj1" fmla="val 2952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8052022-06B7-45F7-955F-DE89B5ACCEE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365" y="0"/>
            <a:ext cx="9165365" cy="654346"/>
          </a:xfrm>
          <a:prstGeom prst="rect">
            <a:avLst/>
          </a:prstGeom>
        </p:spPr>
      </p:pic>
      <p:sp>
        <p:nvSpPr>
          <p:cNvPr id="3" name="TextBox 2"/>
          <p:cNvSpPr txBox="1"/>
          <p:nvPr/>
        </p:nvSpPr>
        <p:spPr>
          <a:xfrm>
            <a:off x="2300748" y="0"/>
            <a:ext cx="5058698" cy="646331"/>
          </a:xfrm>
          <a:prstGeom prst="rect">
            <a:avLst/>
          </a:prstGeom>
          <a:noFill/>
        </p:spPr>
        <p:txBody>
          <a:bodyPr wrap="square" rtlCol="0">
            <a:spAutoFit/>
          </a:bodyPr>
          <a:lstStyle/>
          <a:p>
            <a:r>
              <a:rPr lang="en-IN" b="1" dirty="0">
                <a:solidFill>
                  <a:schemeClr val="bg1"/>
                </a:solidFill>
                <a:latin typeface="Arial" pitchFamily="34" charset="0"/>
                <a:cs typeface="Arial" pitchFamily="34" charset="0"/>
              </a:rPr>
              <a:t>Sub-query with IN and NOT IN Operators</a:t>
            </a:r>
            <a:endParaRPr lang="en-US" dirty="0">
              <a:solidFill>
                <a:schemeClr val="bg1"/>
              </a:solidFill>
              <a:latin typeface="Arial" pitchFamily="34" charset="0"/>
              <a:cs typeface="Arial" pitchFamily="34" charset="0"/>
            </a:endParaRPr>
          </a:p>
          <a:p>
            <a:endParaRPr lang="en-US" dirty="0"/>
          </a:p>
        </p:txBody>
      </p:sp>
      <p:sp>
        <p:nvSpPr>
          <p:cNvPr id="5" name="Rectangle 4"/>
          <p:cNvSpPr/>
          <p:nvPr/>
        </p:nvSpPr>
        <p:spPr>
          <a:xfrm>
            <a:off x="9394722" y="238539"/>
            <a:ext cx="5147187" cy="605902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b="1" dirty="0">
              <a:solidFill>
                <a:schemeClr val="tx1"/>
              </a:solidFill>
            </a:endParaRPr>
          </a:p>
          <a:p>
            <a:endParaRPr lang="en-US" b="1" dirty="0">
              <a:solidFill>
                <a:schemeClr val="tx1"/>
              </a:solidFill>
            </a:endParaRPr>
          </a:p>
          <a:p>
            <a:endParaRPr lang="en-US" b="1" dirty="0">
              <a:solidFill>
                <a:schemeClr val="tx1"/>
              </a:solidFill>
            </a:endParaRPr>
          </a:p>
          <a:p>
            <a:r>
              <a:rPr lang="en-US" b="1" dirty="0">
                <a:solidFill>
                  <a:schemeClr val="tx1"/>
                </a:solidFill>
              </a:rPr>
              <a:t>Notes:</a:t>
            </a:r>
          </a:p>
          <a:p>
            <a:endParaRPr lang="en-US" b="1" dirty="0">
              <a:solidFill>
                <a:schemeClr val="tx1"/>
              </a:solidFill>
            </a:endParaRPr>
          </a:p>
          <a:p>
            <a:r>
              <a:rPr lang="en-IN" dirty="0">
                <a:solidFill>
                  <a:schemeClr val="tx1"/>
                </a:solidFill>
              </a:rPr>
              <a:t>If a sub-query returns more than one value, we can use operators such as IN or NOT IN in the WHERE clause. Let’s look at an example. Consider two tables customers and orders. Customer table contains ‘Customer number,’ ‘Name’ and ‘Salary’ as column names and order table contains ‘Customer number’, ‘Order id’ and ‘order amount’ as column names. </a:t>
            </a:r>
          </a:p>
          <a:p>
            <a:endParaRPr lang="en-IN" dirty="0">
              <a:solidFill>
                <a:schemeClr val="tx1"/>
              </a:solidFill>
            </a:endParaRPr>
          </a:p>
          <a:p>
            <a:r>
              <a:rPr lang="en-IN" dirty="0">
                <a:solidFill>
                  <a:schemeClr val="tx1"/>
                </a:solidFill>
              </a:rPr>
              <a:t>Now, take a look at the sample sub-query </a:t>
            </a:r>
            <a:r>
              <a:rPr lang="en-IN" dirty="0">
                <a:solidFill>
                  <a:schemeClr val="tx1">
                    <a:lumMod val="95000"/>
                    <a:lumOff val="5000"/>
                  </a:schemeClr>
                </a:solidFill>
              </a:rPr>
              <a:t>with NOT IN operator to display the customers who have not placed any orders. Here, </a:t>
            </a:r>
            <a:r>
              <a:rPr lang="en-US" dirty="0">
                <a:solidFill>
                  <a:schemeClr val="tx1"/>
                </a:solidFill>
              </a:rPr>
              <a:t>the sub-query returns a list of unique customer numbers from the orders table and then the outer query displays the list of customers whose customer numbers are not present in orders table. </a:t>
            </a:r>
          </a:p>
          <a:p>
            <a:endParaRPr lang="en-US" dirty="0">
              <a:solidFill>
                <a:schemeClr val="tx1"/>
              </a:solidFill>
            </a:endParaRPr>
          </a:p>
          <a:p>
            <a:r>
              <a:rPr lang="en-US" dirty="0">
                <a:solidFill>
                  <a:schemeClr val="tx1"/>
                </a:solidFill>
              </a:rPr>
              <a:t>Click the watch video button to </a:t>
            </a:r>
            <a:r>
              <a:rPr lang="en-US" b="1" dirty="0">
                <a:solidFill>
                  <a:srgbClr val="7030A0"/>
                </a:solidFill>
              </a:rPr>
              <a:t>explore</a:t>
            </a:r>
            <a:r>
              <a:rPr lang="en-US" dirty="0">
                <a:solidFill>
                  <a:schemeClr val="tx1"/>
                </a:solidFill>
              </a:rPr>
              <a:t> a video on sub-queries with comparison, IN and NOT IN operators.</a:t>
            </a:r>
          </a:p>
          <a:p>
            <a:endParaRPr lang="en-US" dirty="0">
              <a:solidFill>
                <a:schemeClr val="tx1"/>
              </a:solidFill>
            </a:endParaRPr>
          </a:p>
          <a:p>
            <a:endParaRPr lang="en-US" dirty="0">
              <a:solidFill>
                <a:schemeClr val="tx1"/>
              </a:solidFill>
            </a:endParaRPr>
          </a:p>
          <a:p>
            <a:endParaRPr lang="en-US" b="1" dirty="0">
              <a:solidFill>
                <a:schemeClr val="tx1"/>
              </a:solidFill>
            </a:endParaRPr>
          </a:p>
          <a:p>
            <a:endParaRPr lang="en-US" b="1" dirty="0">
              <a:solidFill>
                <a:schemeClr val="tx1"/>
              </a:solidFill>
            </a:endParaRPr>
          </a:p>
        </p:txBody>
      </p:sp>
      <p:graphicFrame>
        <p:nvGraphicFramePr>
          <p:cNvPr id="6" name="Table 5"/>
          <p:cNvGraphicFramePr>
            <a:graphicFrameLocks noGrp="1"/>
          </p:cNvGraphicFramePr>
          <p:nvPr/>
        </p:nvGraphicFramePr>
        <p:xfrm>
          <a:off x="225989" y="1681319"/>
          <a:ext cx="4375507" cy="2595713"/>
        </p:xfrm>
        <a:graphic>
          <a:graphicData uri="http://schemas.openxmlformats.org/drawingml/2006/table">
            <a:tbl>
              <a:tblPr/>
              <a:tblGrid>
                <a:gridCol w="1147317">
                  <a:extLst>
                    <a:ext uri="{9D8B030D-6E8A-4147-A177-3AD203B41FA5}">
                      <a16:colId xmlns:a16="http://schemas.microsoft.com/office/drawing/2014/main" val="20000"/>
                    </a:ext>
                  </a:extLst>
                </a:gridCol>
                <a:gridCol w="1411912">
                  <a:extLst>
                    <a:ext uri="{9D8B030D-6E8A-4147-A177-3AD203B41FA5}">
                      <a16:colId xmlns:a16="http://schemas.microsoft.com/office/drawing/2014/main" val="20001"/>
                    </a:ext>
                  </a:extLst>
                </a:gridCol>
                <a:gridCol w="1816278">
                  <a:extLst>
                    <a:ext uri="{9D8B030D-6E8A-4147-A177-3AD203B41FA5}">
                      <a16:colId xmlns:a16="http://schemas.microsoft.com/office/drawing/2014/main" val="20002"/>
                    </a:ext>
                  </a:extLst>
                </a:gridCol>
              </a:tblGrid>
              <a:tr h="581694">
                <a:tc>
                  <a:txBody>
                    <a:bodyPr/>
                    <a:lstStyle/>
                    <a:p>
                      <a:pPr marL="0" marR="0" algn="ctr" defTabSz="914400" rtl="0" eaLnBrk="1" latinLnBrk="0" hangingPunct="1">
                        <a:lnSpc>
                          <a:spcPct val="107000"/>
                        </a:lnSpc>
                        <a:spcBef>
                          <a:spcPts val="0"/>
                        </a:spcBef>
                        <a:spcAft>
                          <a:spcPts val="0"/>
                        </a:spcAft>
                      </a:pPr>
                      <a:r>
                        <a:rPr lang="en-IN" sz="1800" kern="1200" dirty="0">
                          <a:solidFill>
                            <a:srgbClr val="000000"/>
                          </a:solidFill>
                          <a:latin typeface="Arial" pitchFamily="34" charset="0"/>
                          <a:ea typeface="Calibri"/>
                          <a:cs typeface="Arial" pitchFamily="34" charset="0"/>
                        </a:rPr>
                        <a:t>customer Number</a:t>
                      </a:r>
                      <a:endParaRPr lang="en-US" sz="1800" kern="1200" dirty="0">
                        <a:solidFill>
                          <a:srgbClr val="000000"/>
                        </a:solidFill>
                        <a:latin typeface="Arial" pitchFamily="34" charset="0"/>
                        <a:ea typeface="Calibri"/>
                        <a:cs typeface="Arial" pitchFamily="34"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2D050"/>
                    </a:solidFill>
                  </a:tcPr>
                </a:tc>
                <a:tc>
                  <a:txBody>
                    <a:bodyPr/>
                    <a:lstStyle/>
                    <a:p>
                      <a:pPr marL="0" marR="0" algn="ctr" defTabSz="914400" rtl="0" eaLnBrk="1" latinLnBrk="0" hangingPunct="1">
                        <a:lnSpc>
                          <a:spcPct val="107000"/>
                        </a:lnSpc>
                        <a:spcBef>
                          <a:spcPts val="0"/>
                        </a:spcBef>
                        <a:spcAft>
                          <a:spcPts val="0"/>
                        </a:spcAft>
                      </a:pPr>
                      <a:r>
                        <a:rPr lang="en-US" sz="1800" kern="1200" dirty="0">
                          <a:solidFill>
                            <a:srgbClr val="000000"/>
                          </a:solidFill>
                          <a:latin typeface="Arial" pitchFamily="34" charset="0"/>
                          <a:ea typeface="Calibri"/>
                          <a:cs typeface="Arial" pitchFamily="34" charset="0"/>
                        </a:rPr>
                        <a:t>Name</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2D050"/>
                    </a:solidFill>
                  </a:tcPr>
                </a:tc>
                <a:tc>
                  <a:txBody>
                    <a:bodyPr/>
                    <a:lstStyle/>
                    <a:p>
                      <a:pPr marL="0" marR="0" algn="ctr" defTabSz="914400" rtl="0" eaLnBrk="1" latinLnBrk="0" hangingPunct="1">
                        <a:lnSpc>
                          <a:spcPct val="107000"/>
                        </a:lnSpc>
                        <a:spcBef>
                          <a:spcPts val="0"/>
                        </a:spcBef>
                        <a:spcAft>
                          <a:spcPts val="0"/>
                        </a:spcAft>
                      </a:pPr>
                      <a:r>
                        <a:rPr lang="en-IN" sz="1800" kern="1200" dirty="0">
                          <a:solidFill>
                            <a:srgbClr val="000000"/>
                          </a:solidFill>
                          <a:latin typeface="Arial" pitchFamily="34" charset="0"/>
                          <a:ea typeface="Calibri"/>
                          <a:cs typeface="Arial" pitchFamily="34" charset="0"/>
                        </a:rPr>
                        <a:t>Salary</a:t>
                      </a:r>
                      <a:endParaRPr lang="en-US" sz="1800" kern="1200" dirty="0">
                        <a:solidFill>
                          <a:srgbClr val="000000"/>
                        </a:solidFill>
                        <a:latin typeface="Arial" pitchFamily="34" charset="0"/>
                        <a:ea typeface="Calibri"/>
                        <a:cs typeface="Arial"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2D050"/>
                    </a:solidFill>
                  </a:tcPr>
                </a:tc>
                <a:extLst>
                  <a:ext uri="{0D108BD9-81ED-4DB2-BD59-A6C34878D82A}">
                    <a16:rowId xmlns:a16="http://schemas.microsoft.com/office/drawing/2014/main" val="10000"/>
                  </a:ext>
                </a:extLst>
              </a:tr>
              <a:tr h="287717">
                <a:tc>
                  <a:txBody>
                    <a:bodyPr/>
                    <a:lstStyle/>
                    <a:p>
                      <a:pPr marL="0" marR="0" algn="ctr" defTabSz="914400" rtl="0" eaLnBrk="1" latinLnBrk="0" hangingPunct="1">
                        <a:lnSpc>
                          <a:spcPct val="107000"/>
                        </a:lnSpc>
                        <a:spcBef>
                          <a:spcPts val="0"/>
                        </a:spcBef>
                        <a:spcAft>
                          <a:spcPts val="0"/>
                        </a:spcAft>
                      </a:pPr>
                      <a:r>
                        <a:rPr lang="en-IN" sz="1800" kern="1200" dirty="0">
                          <a:solidFill>
                            <a:srgbClr val="000000"/>
                          </a:solidFill>
                          <a:latin typeface="Arial" pitchFamily="34" charset="0"/>
                          <a:ea typeface="Calibri"/>
                          <a:cs typeface="Arial" pitchFamily="34" charset="0"/>
                        </a:rPr>
                        <a:t>141</a:t>
                      </a:r>
                      <a:endParaRPr lang="en-US" sz="1800" kern="1200" dirty="0">
                        <a:solidFill>
                          <a:srgbClr val="000000"/>
                        </a:solidFill>
                        <a:latin typeface="Arial" pitchFamily="34" charset="0"/>
                        <a:ea typeface="Calibri"/>
                        <a:cs typeface="Arial" pitchFamily="34"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defTabSz="914400" rtl="0" eaLnBrk="1" latinLnBrk="0" hangingPunct="1">
                        <a:lnSpc>
                          <a:spcPct val="107000"/>
                        </a:lnSpc>
                        <a:spcBef>
                          <a:spcPts val="0"/>
                        </a:spcBef>
                        <a:spcAft>
                          <a:spcPts val="0"/>
                        </a:spcAft>
                      </a:pPr>
                      <a:r>
                        <a:rPr lang="en-IN" sz="1800" kern="1200" dirty="0">
                          <a:solidFill>
                            <a:srgbClr val="000000"/>
                          </a:solidFill>
                          <a:latin typeface="Arial" pitchFamily="34" charset="0"/>
                          <a:ea typeface="Calibri"/>
                          <a:cs typeface="Arial" pitchFamily="34" charset="0"/>
                        </a:rPr>
                        <a:t>Naveen</a:t>
                      </a:r>
                      <a:endParaRPr lang="en-US" sz="1800" kern="1200" dirty="0">
                        <a:solidFill>
                          <a:srgbClr val="000000"/>
                        </a:solidFill>
                        <a:latin typeface="Arial" pitchFamily="34" charset="0"/>
                        <a:ea typeface="Calibri"/>
                        <a:cs typeface="Arial" pitchFamily="34"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defTabSz="914400" rtl="0" eaLnBrk="1" latinLnBrk="0" hangingPunct="1">
                        <a:lnSpc>
                          <a:spcPct val="107000"/>
                        </a:lnSpc>
                        <a:spcBef>
                          <a:spcPts val="0"/>
                        </a:spcBef>
                        <a:spcAft>
                          <a:spcPts val="0"/>
                        </a:spcAft>
                      </a:pPr>
                      <a:r>
                        <a:rPr lang="en-IN" sz="1800" kern="1200" dirty="0">
                          <a:solidFill>
                            <a:srgbClr val="000000"/>
                          </a:solidFill>
                          <a:latin typeface="Arial" pitchFamily="34" charset="0"/>
                          <a:ea typeface="Calibri"/>
                          <a:cs typeface="Arial" pitchFamily="34" charset="0"/>
                        </a:rPr>
                        <a:t>10000</a:t>
                      </a:r>
                      <a:endParaRPr lang="en-US" sz="1800" kern="1200" dirty="0">
                        <a:solidFill>
                          <a:srgbClr val="000000"/>
                        </a:solidFill>
                        <a:latin typeface="Arial" pitchFamily="34" charset="0"/>
                        <a:ea typeface="Calibri"/>
                        <a:cs typeface="Arial" pitchFamily="34"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287717">
                <a:tc>
                  <a:txBody>
                    <a:bodyPr/>
                    <a:lstStyle/>
                    <a:p>
                      <a:pPr marL="0" marR="0" algn="ctr" defTabSz="914400" rtl="0" eaLnBrk="1" latinLnBrk="0" hangingPunct="1">
                        <a:lnSpc>
                          <a:spcPct val="107000"/>
                        </a:lnSpc>
                        <a:spcBef>
                          <a:spcPts val="0"/>
                        </a:spcBef>
                        <a:spcAft>
                          <a:spcPts val="0"/>
                        </a:spcAft>
                      </a:pPr>
                      <a:r>
                        <a:rPr lang="en-IN" sz="1800" kern="1200" dirty="0">
                          <a:solidFill>
                            <a:srgbClr val="000000"/>
                          </a:solidFill>
                          <a:latin typeface="Arial" pitchFamily="34" charset="0"/>
                          <a:ea typeface="Calibri"/>
                          <a:cs typeface="Arial" pitchFamily="34" charset="0"/>
                        </a:rPr>
                        <a:t>142</a:t>
                      </a:r>
                      <a:endParaRPr lang="en-US" sz="1800" kern="1200" dirty="0">
                        <a:solidFill>
                          <a:srgbClr val="000000"/>
                        </a:solidFill>
                        <a:latin typeface="Arial" pitchFamily="34" charset="0"/>
                        <a:ea typeface="Calibri"/>
                        <a:cs typeface="Arial" pitchFamily="34"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defTabSz="914400" rtl="0" eaLnBrk="1" latinLnBrk="0" hangingPunct="1">
                        <a:lnSpc>
                          <a:spcPct val="107000"/>
                        </a:lnSpc>
                        <a:spcBef>
                          <a:spcPts val="0"/>
                        </a:spcBef>
                        <a:spcAft>
                          <a:spcPts val="0"/>
                        </a:spcAft>
                      </a:pPr>
                      <a:r>
                        <a:rPr lang="en-IN" sz="1800" kern="1200" dirty="0">
                          <a:solidFill>
                            <a:srgbClr val="000000"/>
                          </a:solidFill>
                          <a:latin typeface="Arial" pitchFamily="34" charset="0"/>
                          <a:ea typeface="Calibri"/>
                          <a:cs typeface="Arial" pitchFamily="34" charset="0"/>
                        </a:rPr>
                        <a:t>Jithendra</a:t>
                      </a:r>
                      <a:endParaRPr lang="en-US" sz="1800" kern="1200" dirty="0">
                        <a:solidFill>
                          <a:srgbClr val="000000"/>
                        </a:solidFill>
                        <a:latin typeface="Arial" pitchFamily="34" charset="0"/>
                        <a:ea typeface="Calibri"/>
                        <a:cs typeface="Arial" pitchFamily="34"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defTabSz="914400" rtl="0" eaLnBrk="1" latinLnBrk="0" hangingPunct="1">
                        <a:lnSpc>
                          <a:spcPct val="107000"/>
                        </a:lnSpc>
                        <a:spcBef>
                          <a:spcPts val="0"/>
                        </a:spcBef>
                        <a:spcAft>
                          <a:spcPts val="0"/>
                        </a:spcAft>
                      </a:pPr>
                      <a:r>
                        <a:rPr lang="en-IN" sz="1800" kern="1200" dirty="0">
                          <a:solidFill>
                            <a:srgbClr val="000000"/>
                          </a:solidFill>
                          <a:latin typeface="Arial" pitchFamily="34" charset="0"/>
                          <a:ea typeface="Calibri"/>
                          <a:cs typeface="Arial" pitchFamily="34" charset="0"/>
                        </a:rPr>
                        <a:t>34000</a:t>
                      </a:r>
                      <a:endParaRPr lang="en-US" sz="1800" kern="1200" dirty="0">
                        <a:solidFill>
                          <a:srgbClr val="000000"/>
                        </a:solidFill>
                        <a:latin typeface="Arial" pitchFamily="34" charset="0"/>
                        <a:ea typeface="Calibri"/>
                        <a:cs typeface="Arial" pitchFamily="34"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287717">
                <a:tc>
                  <a:txBody>
                    <a:bodyPr/>
                    <a:lstStyle/>
                    <a:p>
                      <a:pPr marL="0" marR="0" algn="ctr" defTabSz="914400" rtl="0" eaLnBrk="1" latinLnBrk="0" hangingPunct="1">
                        <a:lnSpc>
                          <a:spcPct val="107000"/>
                        </a:lnSpc>
                        <a:spcBef>
                          <a:spcPts val="0"/>
                        </a:spcBef>
                        <a:spcAft>
                          <a:spcPts val="0"/>
                        </a:spcAft>
                      </a:pPr>
                      <a:r>
                        <a:rPr lang="en-IN" sz="1800" kern="1200" dirty="0">
                          <a:solidFill>
                            <a:srgbClr val="000000"/>
                          </a:solidFill>
                          <a:latin typeface="Arial" pitchFamily="34" charset="0"/>
                          <a:ea typeface="Calibri"/>
                          <a:cs typeface="Arial" pitchFamily="34" charset="0"/>
                        </a:rPr>
                        <a:t>143</a:t>
                      </a:r>
                      <a:endParaRPr lang="en-US" sz="1800" kern="1200" dirty="0">
                        <a:solidFill>
                          <a:srgbClr val="000000"/>
                        </a:solidFill>
                        <a:latin typeface="Arial" pitchFamily="34" charset="0"/>
                        <a:ea typeface="Calibri"/>
                        <a:cs typeface="Arial" pitchFamily="34"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defTabSz="914400" rtl="0" eaLnBrk="1" latinLnBrk="0" hangingPunct="1">
                        <a:lnSpc>
                          <a:spcPct val="107000"/>
                        </a:lnSpc>
                        <a:spcBef>
                          <a:spcPts val="0"/>
                        </a:spcBef>
                        <a:spcAft>
                          <a:spcPts val="0"/>
                        </a:spcAft>
                      </a:pPr>
                      <a:r>
                        <a:rPr lang="en-IN" sz="1800" kern="1200" dirty="0" err="1">
                          <a:solidFill>
                            <a:srgbClr val="000000"/>
                          </a:solidFill>
                          <a:latin typeface="Arial" pitchFamily="34" charset="0"/>
                          <a:ea typeface="Calibri"/>
                          <a:cs typeface="Arial" pitchFamily="34" charset="0"/>
                        </a:rPr>
                        <a:t>Vamshi</a:t>
                      </a:r>
                      <a:endParaRPr lang="en-US" sz="1800" kern="1200" dirty="0">
                        <a:solidFill>
                          <a:srgbClr val="000000"/>
                        </a:solidFill>
                        <a:latin typeface="Arial" pitchFamily="34" charset="0"/>
                        <a:ea typeface="Calibri"/>
                        <a:cs typeface="Arial" pitchFamily="34"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defTabSz="914400" rtl="0" eaLnBrk="1" latinLnBrk="0" hangingPunct="1">
                        <a:lnSpc>
                          <a:spcPct val="107000"/>
                        </a:lnSpc>
                        <a:spcBef>
                          <a:spcPts val="0"/>
                        </a:spcBef>
                        <a:spcAft>
                          <a:spcPts val="0"/>
                        </a:spcAft>
                      </a:pPr>
                      <a:r>
                        <a:rPr lang="en-IN" sz="1800" kern="1200" dirty="0">
                          <a:solidFill>
                            <a:srgbClr val="000000"/>
                          </a:solidFill>
                          <a:latin typeface="Arial" pitchFamily="34" charset="0"/>
                          <a:ea typeface="Calibri"/>
                          <a:cs typeface="Arial" pitchFamily="34" charset="0"/>
                        </a:rPr>
                        <a:t>20000</a:t>
                      </a:r>
                      <a:endParaRPr lang="en-US" sz="1800" kern="1200" dirty="0">
                        <a:solidFill>
                          <a:srgbClr val="000000"/>
                        </a:solidFill>
                        <a:latin typeface="Arial" pitchFamily="34" charset="0"/>
                        <a:ea typeface="Calibri"/>
                        <a:cs typeface="Arial" pitchFamily="34"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287717">
                <a:tc>
                  <a:txBody>
                    <a:bodyPr/>
                    <a:lstStyle/>
                    <a:p>
                      <a:pPr marL="0" marR="0" algn="ctr" defTabSz="914400" rtl="0" eaLnBrk="1" latinLnBrk="0" hangingPunct="1">
                        <a:lnSpc>
                          <a:spcPct val="107000"/>
                        </a:lnSpc>
                        <a:spcBef>
                          <a:spcPts val="0"/>
                        </a:spcBef>
                        <a:spcAft>
                          <a:spcPts val="0"/>
                        </a:spcAft>
                      </a:pPr>
                      <a:r>
                        <a:rPr lang="en-IN" sz="1800" kern="1200" dirty="0">
                          <a:solidFill>
                            <a:srgbClr val="000000"/>
                          </a:solidFill>
                          <a:latin typeface="Arial" pitchFamily="34" charset="0"/>
                          <a:ea typeface="Calibri"/>
                          <a:cs typeface="Arial" pitchFamily="34" charset="0"/>
                        </a:rPr>
                        <a:t>144</a:t>
                      </a:r>
                      <a:endParaRPr lang="en-US" sz="1800" kern="1200" dirty="0">
                        <a:solidFill>
                          <a:srgbClr val="000000"/>
                        </a:solidFill>
                        <a:latin typeface="Arial" pitchFamily="34" charset="0"/>
                        <a:ea typeface="Calibri"/>
                        <a:cs typeface="Arial" pitchFamily="34"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defTabSz="914400" rtl="0" eaLnBrk="1" latinLnBrk="0" hangingPunct="1">
                        <a:lnSpc>
                          <a:spcPct val="107000"/>
                        </a:lnSpc>
                        <a:spcBef>
                          <a:spcPts val="0"/>
                        </a:spcBef>
                        <a:spcAft>
                          <a:spcPts val="0"/>
                        </a:spcAft>
                      </a:pPr>
                      <a:r>
                        <a:rPr lang="en-IN" sz="1800" kern="1200" dirty="0">
                          <a:solidFill>
                            <a:srgbClr val="000000"/>
                          </a:solidFill>
                          <a:latin typeface="Arial" pitchFamily="34" charset="0"/>
                          <a:ea typeface="Calibri"/>
                          <a:cs typeface="Arial" pitchFamily="34" charset="0"/>
                        </a:rPr>
                        <a:t>Rajesh</a:t>
                      </a:r>
                      <a:endParaRPr lang="en-US" sz="1800" kern="1200" dirty="0">
                        <a:solidFill>
                          <a:srgbClr val="000000"/>
                        </a:solidFill>
                        <a:latin typeface="Arial" pitchFamily="34" charset="0"/>
                        <a:ea typeface="Calibri"/>
                        <a:cs typeface="Arial" pitchFamily="34"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defTabSz="914400" rtl="0" eaLnBrk="1" latinLnBrk="0" hangingPunct="1">
                        <a:lnSpc>
                          <a:spcPct val="107000"/>
                        </a:lnSpc>
                        <a:spcBef>
                          <a:spcPts val="0"/>
                        </a:spcBef>
                        <a:spcAft>
                          <a:spcPts val="0"/>
                        </a:spcAft>
                      </a:pPr>
                      <a:r>
                        <a:rPr lang="en-IN" sz="1800" kern="1200" dirty="0">
                          <a:solidFill>
                            <a:srgbClr val="000000"/>
                          </a:solidFill>
                          <a:latin typeface="Arial" pitchFamily="34" charset="0"/>
                          <a:ea typeface="Calibri"/>
                          <a:cs typeface="Arial" pitchFamily="34" charset="0"/>
                        </a:rPr>
                        <a:t>15000</a:t>
                      </a:r>
                      <a:endParaRPr lang="en-US" sz="1800" kern="1200" dirty="0">
                        <a:solidFill>
                          <a:srgbClr val="000000"/>
                        </a:solidFill>
                        <a:latin typeface="Arial" pitchFamily="34" charset="0"/>
                        <a:ea typeface="Calibri"/>
                        <a:cs typeface="Arial" pitchFamily="34"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287717">
                <a:tc>
                  <a:txBody>
                    <a:bodyPr/>
                    <a:lstStyle/>
                    <a:p>
                      <a:pPr marL="0" marR="0" algn="ctr" defTabSz="914400" rtl="0" eaLnBrk="1" latinLnBrk="0" hangingPunct="1">
                        <a:lnSpc>
                          <a:spcPct val="107000"/>
                        </a:lnSpc>
                        <a:spcBef>
                          <a:spcPts val="0"/>
                        </a:spcBef>
                        <a:spcAft>
                          <a:spcPts val="0"/>
                        </a:spcAft>
                      </a:pPr>
                      <a:r>
                        <a:rPr lang="en-IN" sz="1800" kern="1200" dirty="0">
                          <a:solidFill>
                            <a:srgbClr val="000000"/>
                          </a:solidFill>
                          <a:latin typeface="Arial" pitchFamily="34" charset="0"/>
                          <a:ea typeface="Calibri"/>
                          <a:cs typeface="Arial" pitchFamily="34" charset="0"/>
                        </a:rPr>
                        <a:t>145</a:t>
                      </a:r>
                      <a:endParaRPr lang="en-US" sz="1800" kern="1200" dirty="0">
                        <a:solidFill>
                          <a:srgbClr val="000000"/>
                        </a:solidFill>
                        <a:latin typeface="Arial" pitchFamily="34" charset="0"/>
                        <a:ea typeface="Calibri"/>
                        <a:cs typeface="Arial" pitchFamily="34"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defTabSz="914400" rtl="0" eaLnBrk="1" latinLnBrk="0" hangingPunct="1">
                        <a:lnSpc>
                          <a:spcPct val="107000"/>
                        </a:lnSpc>
                        <a:spcBef>
                          <a:spcPts val="0"/>
                        </a:spcBef>
                        <a:spcAft>
                          <a:spcPts val="0"/>
                        </a:spcAft>
                      </a:pPr>
                      <a:r>
                        <a:rPr lang="en-IN" sz="1800" kern="1200" dirty="0">
                          <a:solidFill>
                            <a:srgbClr val="000000"/>
                          </a:solidFill>
                          <a:latin typeface="Arial" pitchFamily="34" charset="0"/>
                          <a:ea typeface="Calibri"/>
                          <a:cs typeface="Arial" pitchFamily="34" charset="0"/>
                        </a:rPr>
                        <a:t>Sravani</a:t>
                      </a:r>
                      <a:endParaRPr lang="en-US" sz="1800" kern="1200" dirty="0">
                        <a:solidFill>
                          <a:srgbClr val="000000"/>
                        </a:solidFill>
                        <a:latin typeface="Arial" pitchFamily="34" charset="0"/>
                        <a:ea typeface="Calibri"/>
                        <a:cs typeface="Arial" pitchFamily="34"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defTabSz="914400" rtl="0" eaLnBrk="1" latinLnBrk="0" hangingPunct="1">
                        <a:lnSpc>
                          <a:spcPct val="107000"/>
                        </a:lnSpc>
                        <a:spcBef>
                          <a:spcPts val="0"/>
                        </a:spcBef>
                        <a:spcAft>
                          <a:spcPts val="0"/>
                        </a:spcAft>
                      </a:pPr>
                      <a:r>
                        <a:rPr lang="en-IN" sz="1800" kern="1200" dirty="0">
                          <a:solidFill>
                            <a:srgbClr val="000000"/>
                          </a:solidFill>
                          <a:latin typeface="Arial" pitchFamily="34" charset="0"/>
                          <a:ea typeface="Calibri"/>
                          <a:cs typeface="Arial" pitchFamily="34" charset="0"/>
                        </a:rPr>
                        <a:t>5000</a:t>
                      </a:r>
                      <a:endParaRPr lang="en-US" sz="1800" kern="1200" dirty="0">
                        <a:solidFill>
                          <a:srgbClr val="000000"/>
                        </a:solidFill>
                        <a:latin typeface="Arial" pitchFamily="34" charset="0"/>
                        <a:ea typeface="Calibri"/>
                        <a:cs typeface="Arial" pitchFamily="34"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287717">
                <a:tc>
                  <a:txBody>
                    <a:bodyPr/>
                    <a:lstStyle/>
                    <a:p>
                      <a:pPr marL="0" marR="0" algn="ctr" defTabSz="914400" rtl="0" eaLnBrk="1" latinLnBrk="0" hangingPunct="1">
                        <a:lnSpc>
                          <a:spcPct val="107000"/>
                        </a:lnSpc>
                        <a:spcBef>
                          <a:spcPts val="0"/>
                        </a:spcBef>
                        <a:spcAft>
                          <a:spcPts val="0"/>
                        </a:spcAft>
                      </a:pPr>
                      <a:r>
                        <a:rPr lang="en-IN" sz="1800" kern="1200" dirty="0">
                          <a:solidFill>
                            <a:srgbClr val="000000"/>
                          </a:solidFill>
                          <a:latin typeface="Arial" pitchFamily="34" charset="0"/>
                          <a:ea typeface="Calibri"/>
                          <a:cs typeface="Arial" pitchFamily="34" charset="0"/>
                        </a:rPr>
                        <a:t>146</a:t>
                      </a:r>
                      <a:endParaRPr lang="en-US" sz="1800" kern="1200" dirty="0">
                        <a:solidFill>
                          <a:srgbClr val="000000"/>
                        </a:solidFill>
                        <a:latin typeface="Arial" pitchFamily="34" charset="0"/>
                        <a:ea typeface="Calibri"/>
                        <a:cs typeface="Arial" pitchFamily="34"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defTabSz="914400" rtl="0" eaLnBrk="1" latinLnBrk="0" hangingPunct="1">
                        <a:lnSpc>
                          <a:spcPct val="107000"/>
                        </a:lnSpc>
                        <a:spcBef>
                          <a:spcPts val="0"/>
                        </a:spcBef>
                        <a:spcAft>
                          <a:spcPts val="0"/>
                        </a:spcAft>
                      </a:pPr>
                      <a:r>
                        <a:rPr lang="en-IN" sz="1800" kern="1200" dirty="0">
                          <a:solidFill>
                            <a:srgbClr val="000000"/>
                          </a:solidFill>
                          <a:latin typeface="Arial" pitchFamily="34" charset="0"/>
                          <a:ea typeface="Calibri"/>
                          <a:cs typeface="Arial" pitchFamily="34" charset="0"/>
                        </a:rPr>
                        <a:t>Poojith</a:t>
                      </a:r>
                      <a:endParaRPr lang="en-US" sz="1800" kern="1200" dirty="0">
                        <a:solidFill>
                          <a:srgbClr val="000000"/>
                        </a:solidFill>
                        <a:latin typeface="Arial" pitchFamily="34" charset="0"/>
                        <a:ea typeface="Calibri"/>
                        <a:cs typeface="Arial" pitchFamily="34"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defTabSz="914400" rtl="0" eaLnBrk="1" latinLnBrk="0" hangingPunct="1">
                        <a:lnSpc>
                          <a:spcPct val="107000"/>
                        </a:lnSpc>
                        <a:spcBef>
                          <a:spcPts val="0"/>
                        </a:spcBef>
                        <a:spcAft>
                          <a:spcPts val="0"/>
                        </a:spcAft>
                      </a:pPr>
                      <a:r>
                        <a:rPr lang="en-IN" sz="1800" kern="1200" dirty="0">
                          <a:solidFill>
                            <a:srgbClr val="000000"/>
                          </a:solidFill>
                          <a:latin typeface="Arial" pitchFamily="34" charset="0"/>
                          <a:ea typeface="Calibri"/>
                          <a:cs typeface="Arial" pitchFamily="34" charset="0"/>
                        </a:rPr>
                        <a:t>3400</a:t>
                      </a:r>
                      <a:endParaRPr lang="en-US" sz="1800" kern="1200" dirty="0">
                        <a:solidFill>
                          <a:srgbClr val="000000"/>
                        </a:solidFill>
                        <a:latin typeface="Arial" pitchFamily="34" charset="0"/>
                        <a:ea typeface="Calibri"/>
                        <a:cs typeface="Arial" pitchFamily="34"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287717">
                <a:tc>
                  <a:txBody>
                    <a:bodyPr/>
                    <a:lstStyle/>
                    <a:p>
                      <a:pPr marL="0" marR="0" algn="ctr" defTabSz="914400" rtl="0" eaLnBrk="1" latinLnBrk="0" hangingPunct="1">
                        <a:lnSpc>
                          <a:spcPct val="107000"/>
                        </a:lnSpc>
                        <a:spcBef>
                          <a:spcPts val="0"/>
                        </a:spcBef>
                        <a:spcAft>
                          <a:spcPts val="0"/>
                        </a:spcAft>
                      </a:pPr>
                      <a:r>
                        <a:rPr lang="en-IN" sz="1800" kern="1200" dirty="0">
                          <a:solidFill>
                            <a:srgbClr val="000000"/>
                          </a:solidFill>
                          <a:latin typeface="Arial" pitchFamily="34" charset="0"/>
                          <a:ea typeface="Calibri"/>
                          <a:cs typeface="Arial" pitchFamily="34" charset="0"/>
                        </a:rPr>
                        <a:t>147</a:t>
                      </a:r>
                      <a:endParaRPr lang="en-US" sz="1800" kern="1200" dirty="0">
                        <a:solidFill>
                          <a:srgbClr val="000000"/>
                        </a:solidFill>
                        <a:latin typeface="Arial" pitchFamily="34" charset="0"/>
                        <a:ea typeface="Calibri"/>
                        <a:cs typeface="Arial" pitchFamily="34"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defTabSz="914400" rtl="0" eaLnBrk="1" latinLnBrk="0" hangingPunct="1">
                        <a:lnSpc>
                          <a:spcPct val="107000"/>
                        </a:lnSpc>
                        <a:spcBef>
                          <a:spcPts val="0"/>
                        </a:spcBef>
                        <a:spcAft>
                          <a:spcPts val="0"/>
                        </a:spcAft>
                      </a:pPr>
                      <a:r>
                        <a:rPr lang="en-IN" sz="1800" kern="1200" dirty="0">
                          <a:solidFill>
                            <a:srgbClr val="000000"/>
                          </a:solidFill>
                          <a:latin typeface="Arial" pitchFamily="34" charset="0"/>
                          <a:ea typeface="Calibri"/>
                          <a:cs typeface="Arial" pitchFamily="34" charset="0"/>
                        </a:rPr>
                        <a:t>Raghava</a:t>
                      </a:r>
                      <a:endParaRPr lang="en-US" sz="1800" kern="1200" dirty="0">
                        <a:solidFill>
                          <a:srgbClr val="000000"/>
                        </a:solidFill>
                        <a:latin typeface="Arial" pitchFamily="34" charset="0"/>
                        <a:ea typeface="Calibri"/>
                        <a:cs typeface="Arial" pitchFamily="34"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defTabSz="914400" rtl="0" eaLnBrk="1" latinLnBrk="0" hangingPunct="1">
                        <a:lnSpc>
                          <a:spcPct val="107000"/>
                        </a:lnSpc>
                        <a:spcBef>
                          <a:spcPts val="0"/>
                        </a:spcBef>
                        <a:spcAft>
                          <a:spcPts val="0"/>
                        </a:spcAft>
                      </a:pPr>
                      <a:r>
                        <a:rPr lang="en-IN" sz="1800" kern="1200" dirty="0">
                          <a:solidFill>
                            <a:srgbClr val="000000"/>
                          </a:solidFill>
                          <a:latin typeface="Arial" pitchFamily="34" charset="0"/>
                          <a:ea typeface="Calibri"/>
                          <a:cs typeface="Arial" pitchFamily="34" charset="0"/>
                        </a:rPr>
                        <a:t>7600</a:t>
                      </a:r>
                      <a:endParaRPr lang="en-US" sz="1800" kern="1200" dirty="0">
                        <a:solidFill>
                          <a:srgbClr val="000000"/>
                        </a:solidFill>
                        <a:latin typeface="Arial" pitchFamily="34" charset="0"/>
                        <a:ea typeface="Calibri"/>
                        <a:cs typeface="Arial" pitchFamily="34"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bl>
          </a:graphicData>
        </a:graphic>
      </p:graphicFrame>
      <p:sp>
        <p:nvSpPr>
          <p:cNvPr id="7" name="Rectangle 6"/>
          <p:cNvSpPr/>
          <p:nvPr/>
        </p:nvSpPr>
        <p:spPr>
          <a:xfrm>
            <a:off x="0" y="663677"/>
            <a:ext cx="9144000" cy="707886"/>
          </a:xfrm>
          <a:prstGeom prst="rect">
            <a:avLst/>
          </a:prstGeom>
          <a:solidFill>
            <a:schemeClr val="bg2"/>
          </a:solidFill>
        </p:spPr>
        <p:txBody>
          <a:bodyPr wrap="square" rtlCol="0">
            <a:spAutoFit/>
          </a:bodyPr>
          <a:lstStyle/>
          <a:p>
            <a:pPr algn="ctr"/>
            <a:r>
              <a:rPr lang="en-IN" sz="2000" dirty="0">
                <a:solidFill>
                  <a:schemeClr val="tx1">
                    <a:lumMod val="95000"/>
                    <a:lumOff val="5000"/>
                  </a:schemeClr>
                </a:solidFill>
                <a:latin typeface="Arial" pitchFamily="34" charset="0"/>
                <a:cs typeface="Arial" pitchFamily="34" charset="0"/>
              </a:rPr>
              <a:t>If a sub-query returns more than one value, then IN or NOT IN operators can be used in the WHERE clause. </a:t>
            </a:r>
            <a:endParaRPr lang="en-US" sz="2000" dirty="0">
              <a:solidFill>
                <a:schemeClr val="tx1">
                  <a:lumMod val="95000"/>
                  <a:lumOff val="5000"/>
                </a:schemeClr>
              </a:solidFill>
              <a:latin typeface="Arial" pitchFamily="34" charset="0"/>
              <a:cs typeface="Arial" pitchFamily="34" charset="0"/>
            </a:endParaRPr>
          </a:p>
        </p:txBody>
      </p:sp>
      <p:graphicFrame>
        <p:nvGraphicFramePr>
          <p:cNvPr id="8" name="Table 7"/>
          <p:cNvGraphicFramePr>
            <a:graphicFrameLocks noGrp="1"/>
          </p:cNvGraphicFramePr>
          <p:nvPr/>
        </p:nvGraphicFramePr>
        <p:xfrm>
          <a:off x="5027458" y="2374491"/>
          <a:ext cx="3747831" cy="1654622"/>
        </p:xfrm>
        <a:graphic>
          <a:graphicData uri="http://schemas.openxmlformats.org/drawingml/2006/table">
            <a:tbl>
              <a:tblPr/>
              <a:tblGrid>
                <a:gridCol w="1280607">
                  <a:extLst>
                    <a:ext uri="{9D8B030D-6E8A-4147-A177-3AD203B41FA5}">
                      <a16:colId xmlns:a16="http://schemas.microsoft.com/office/drawing/2014/main" val="20000"/>
                    </a:ext>
                  </a:extLst>
                </a:gridCol>
                <a:gridCol w="1092628">
                  <a:extLst>
                    <a:ext uri="{9D8B030D-6E8A-4147-A177-3AD203B41FA5}">
                      <a16:colId xmlns:a16="http://schemas.microsoft.com/office/drawing/2014/main" val="20001"/>
                    </a:ext>
                  </a:extLst>
                </a:gridCol>
                <a:gridCol w="1374596">
                  <a:extLst>
                    <a:ext uri="{9D8B030D-6E8A-4147-A177-3AD203B41FA5}">
                      <a16:colId xmlns:a16="http://schemas.microsoft.com/office/drawing/2014/main" val="20002"/>
                    </a:ext>
                  </a:extLst>
                </a:gridCol>
              </a:tblGrid>
              <a:tr h="552980">
                <a:tc>
                  <a:txBody>
                    <a:bodyPr/>
                    <a:lstStyle/>
                    <a:p>
                      <a:pPr marL="0" marR="0" algn="ctr" defTabSz="914400" rtl="0" eaLnBrk="1" latinLnBrk="0" hangingPunct="1">
                        <a:lnSpc>
                          <a:spcPct val="107000"/>
                        </a:lnSpc>
                        <a:spcBef>
                          <a:spcPts val="0"/>
                        </a:spcBef>
                        <a:spcAft>
                          <a:spcPts val="0"/>
                        </a:spcAft>
                      </a:pPr>
                      <a:r>
                        <a:rPr lang="en-IN" sz="1800" kern="1200" dirty="0">
                          <a:solidFill>
                            <a:srgbClr val="000000"/>
                          </a:solidFill>
                          <a:latin typeface="Arial" pitchFamily="34" charset="0"/>
                          <a:ea typeface="Calibri"/>
                          <a:cs typeface="Arial" pitchFamily="34" charset="0"/>
                        </a:rPr>
                        <a:t>customer Number</a:t>
                      </a:r>
                      <a:endParaRPr lang="en-US" sz="1800" kern="1200" dirty="0">
                        <a:solidFill>
                          <a:srgbClr val="000000"/>
                        </a:solidFill>
                        <a:latin typeface="Arial" pitchFamily="34" charset="0"/>
                        <a:ea typeface="Calibri"/>
                        <a:cs typeface="Arial" pitchFamily="34"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2D050"/>
                    </a:solidFill>
                  </a:tcPr>
                </a:tc>
                <a:tc>
                  <a:txBody>
                    <a:bodyPr/>
                    <a:lstStyle/>
                    <a:p>
                      <a:pPr marL="0" marR="0" algn="ctr" defTabSz="914400" rtl="0" eaLnBrk="1" latinLnBrk="0" hangingPunct="1">
                        <a:lnSpc>
                          <a:spcPct val="107000"/>
                        </a:lnSpc>
                        <a:spcBef>
                          <a:spcPts val="0"/>
                        </a:spcBef>
                        <a:spcAft>
                          <a:spcPts val="0"/>
                        </a:spcAft>
                      </a:pPr>
                      <a:r>
                        <a:rPr lang="en-IN" sz="1800" kern="1200" dirty="0">
                          <a:solidFill>
                            <a:srgbClr val="000000"/>
                          </a:solidFill>
                          <a:latin typeface="Arial" pitchFamily="34" charset="0"/>
                          <a:ea typeface="Calibri"/>
                          <a:cs typeface="Arial" pitchFamily="34" charset="0"/>
                        </a:rPr>
                        <a:t>Order</a:t>
                      </a:r>
                    </a:p>
                    <a:p>
                      <a:pPr marL="0" marR="0" algn="ctr" defTabSz="914400" rtl="0" eaLnBrk="1" latinLnBrk="0" hangingPunct="1">
                        <a:lnSpc>
                          <a:spcPct val="107000"/>
                        </a:lnSpc>
                        <a:spcBef>
                          <a:spcPts val="0"/>
                        </a:spcBef>
                        <a:spcAft>
                          <a:spcPts val="0"/>
                        </a:spcAft>
                      </a:pPr>
                      <a:r>
                        <a:rPr lang="en-IN" sz="1800" kern="1200" dirty="0">
                          <a:solidFill>
                            <a:srgbClr val="000000"/>
                          </a:solidFill>
                          <a:latin typeface="Arial" pitchFamily="34" charset="0"/>
                          <a:ea typeface="Calibri"/>
                          <a:cs typeface="Arial" pitchFamily="34" charset="0"/>
                        </a:rPr>
                        <a:t> id</a:t>
                      </a:r>
                      <a:endParaRPr lang="en-US" sz="1800" kern="1200" dirty="0">
                        <a:solidFill>
                          <a:srgbClr val="000000"/>
                        </a:solidFill>
                        <a:latin typeface="Arial" pitchFamily="34" charset="0"/>
                        <a:ea typeface="Calibri"/>
                        <a:cs typeface="Arial" pitchFamily="34"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2D050"/>
                    </a:solidFill>
                  </a:tcPr>
                </a:tc>
                <a:tc>
                  <a:txBody>
                    <a:bodyPr/>
                    <a:lstStyle/>
                    <a:p>
                      <a:pPr marL="0" marR="0" algn="ctr" defTabSz="914400" rtl="0" eaLnBrk="1" latinLnBrk="0" hangingPunct="1">
                        <a:lnSpc>
                          <a:spcPct val="107000"/>
                        </a:lnSpc>
                        <a:spcBef>
                          <a:spcPts val="0"/>
                        </a:spcBef>
                        <a:spcAft>
                          <a:spcPts val="0"/>
                        </a:spcAft>
                      </a:pPr>
                      <a:r>
                        <a:rPr lang="en-IN" sz="1800" kern="1200" dirty="0">
                          <a:solidFill>
                            <a:srgbClr val="000000"/>
                          </a:solidFill>
                          <a:latin typeface="Arial" pitchFamily="34" charset="0"/>
                          <a:ea typeface="Calibri"/>
                          <a:cs typeface="Arial" pitchFamily="34" charset="0"/>
                        </a:rPr>
                        <a:t>Order amount</a:t>
                      </a:r>
                      <a:endParaRPr lang="en-US" sz="1800" kern="1200" dirty="0">
                        <a:solidFill>
                          <a:srgbClr val="000000"/>
                        </a:solidFill>
                        <a:latin typeface="Arial" pitchFamily="34" charset="0"/>
                        <a:ea typeface="Calibri"/>
                        <a:cs typeface="Arial" pitchFamily="34"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2D050"/>
                    </a:solidFill>
                  </a:tcPr>
                </a:tc>
                <a:extLst>
                  <a:ext uri="{0D108BD9-81ED-4DB2-BD59-A6C34878D82A}">
                    <a16:rowId xmlns:a16="http://schemas.microsoft.com/office/drawing/2014/main" val="10000"/>
                  </a:ext>
                </a:extLst>
              </a:tr>
              <a:tr h="241526">
                <a:tc>
                  <a:txBody>
                    <a:bodyPr/>
                    <a:lstStyle/>
                    <a:p>
                      <a:pPr marL="0" marR="0" algn="ctr" defTabSz="914400" rtl="0" eaLnBrk="1" latinLnBrk="0" hangingPunct="1">
                        <a:lnSpc>
                          <a:spcPct val="107000"/>
                        </a:lnSpc>
                        <a:spcBef>
                          <a:spcPts val="0"/>
                        </a:spcBef>
                        <a:spcAft>
                          <a:spcPts val="0"/>
                        </a:spcAft>
                      </a:pPr>
                      <a:r>
                        <a:rPr lang="en-IN" sz="1800" kern="1200" dirty="0">
                          <a:solidFill>
                            <a:srgbClr val="000000"/>
                          </a:solidFill>
                          <a:latin typeface="Arial" pitchFamily="34" charset="0"/>
                          <a:ea typeface="Calibri"/>
                          <a:cs typeface="Arial" pitchFamily="34" charset="0"/>
                        </a:rPr>
                        <a:t>141</a:t>
                      </a:r>
                      <a:endParaRPr lang="en-US" sz="1800" kern="1200" dirty="0">
                        <a:solidFill>
                          <a:srgbClr val="000000"/>
                        </a:solidFill>
                        <a:latin typeface="Arial" pitchFamily="34" charset="0"/>
                        <a:ea typeface="Calibri"/>
                        <a:cs typeface="Arial" pitchFamily="34"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defTabSz="914400" rtl="0" eaLnBrk="1" latinLnBrk="0" hangingPunct="1">
                        <a:lnSpc>
                          <a:spcPct val="107000"/>
                        </a:lnSpc>
                        <a:spcBef>
                          <a:spcPts val="0"/>
                        </a:spcBef>
                        <a:spcAft>
                          <a:spcPts val="0"/>
                        </a:spcAft>
                      </a:pPr>
                      <a:r>
                        <a:rPr lang="en-IN" sz="1800" kern="1200" dirty="0">
                          <a:solidFill>
                            <a:srgbClr val="000000"/>
                          </a:solidFill>
                          <a:latin typeface="Arial" pitchFamily="34" charset="0"/>
                          <a:ea typeface="Calibri"/>
                          <a:cs typeface="Arial" pitchFamily="34" charset="0"/>
                        </a:rPr>
                        <a:t>O301</a:t>
                      </a:r>
                      <a:endParaRPr lang="en-US" sz="1800" kern="1200" dirty="0">
                        <a:solidFill>
                          <a:srgbClr val="000000"/>
                        </a:solidFill>
                        <a:latin typeface="Arial" pitchFamily="34" charset="0"/>
                        <a:ea typeface="Calibri"/>
                        <a:cs typeface="Arial" pitchFamily="34"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defTabSz="914400" rtl="0" eaLnBrk="1" latinLnBrk="0" hangingPunct="1">
                        <a:lnSpc>
                          <a:spcPct val="107000"/>
                        </a:lnSpc>
                        <a:spcBef>
                          <a:spcPts val="0"/>
                        </a:spcBef>
                        <a:spcAft>
                          <a:spcPts val="0"/>
                        </a:spcAft>
                      </a:pPr>
                      <a:r>
                        <a:rPr lang="en-IN" sz="1800" kern="1200" dirty="0">
                          <a:solidFill>
                            <a:srgbClr val="000000"/>
                          </a:solidFill>
                          <a:latin typeface="Arial" pitchFamily="34" charset="0"/>
                          <a:ea typeface="Calibri"/>
                          <a:cs typeface="Arial" pitchFamily="34" charset="0"/>
                        </a:rPr>
                        <a:t>5000</a:t>
                      </a:r>
                      <a:endParaRPr lang="en-US" sz="1800" kern="1200" dirty="0">
                        <a:solidFill>
                          <a:srgbClr val="000000"/>
                        </a:solidFill>
                        <a:latin typeface="Arial" pitchFamily="34" charset="0"/>
                        <a:ea typeface="Calibri"/>
                        <a:cs typeface="Arial" pitchFamily="34"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241526">
                <a:tc>
                  <a:txBody>
                    <a:bodyPr/>
                    <a:lstStyle/>
                    <a:p>
                      <a:pPr marL="0" marR="0" algn="ctr" defTabSz="914400" rtl="0" eaLnBrk="1" latinLnBrk="0" hangingPunct="1">
                        <a:lnSpc>
                          <a:spcPct val="107000"/>
                        </a:lnSpc>
                        <a:spcBef>
                          <a:spcPts val="0"/>
                        </a:spcBef>
                        <a:spcAft>
                          <a:spcPts val="0"/>
                        </a:spcAft>
                      </a:pPr>
                      <a:r>
                        <a:rPr lang="en-IN" sz="1800" kern="1200" dirty="0">
                          <a:solidFill>
                            <a:srgbClr val="000000"/>
                          </a:solidFill>
                          <a:latin typeface="Arial" pitchFamily="34" charset="0"/>
                          <a:ea typeface="Calibri"/>
                          <a:cs typeface="Arial" pitchFamily="34" charset="0"/>
                        </a:rPr>
                        <a:t>142</a:t>
                      </a:r>
                      <a:endParaRPr lang="en-US" sz="1800" kern="1200" dirty="0">
                        <a:solidFill>
                          <a:srgbClr val="000000"/>
                        </a:solidFill>
                        <a:latin typeface="Arial" pitchFamily="34" charset="0"/>
                        <a:ea typeface="Calibri"/>
                        <a:cs typeface="Arial" pitchFamily="34"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defTabSz="914400" rtl="0" eaLnBrk="1" latinLnBrk="0" hangingPunct="1">
                        <a:lnSpc>
                          <a:spcPct val="107000"/>
                        </a:lnSpc>
                        <a:spcBef>
                          <a:spcPts val="0"/>
                        </a:spcBef>
                        <a:spcAft>
                          <a:spcPts val="0"/>
                        </a:spcAft>
                      </a:pPr>
                      <a:r>
                        <a:rPr lang="en-IN" sz="1800" kern="1200" dirty="0">
                          <a:solidFill>
                            <a:srgbClr val="000000"/>
                          </a:solidFill>
                          <a:latin typeface="Arial" pitchFamily="34" charset="0"/>
                          <a:ea typeface="Calibri"/>
                          <a:cs typeface="Arial" pitchFamily="34" charset="0"/>
                        </a:rPr>
                        <a:t>O302</a:t>
                      </a:r>
                      <a:endParaRPr lang="en-US" sz="1800" kern="1200" dirty="0">
                        <a:solidFill>
                          <a:srgbClr val="000000"/>
                        </a:solidFill>
                        <a:latin typeface="Arial" pitchFamily="34" charset="0"/>
                        <a:ea typeface="Calibri"/>
                        <a:cs typeface="Arial" pitchFamily="34"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defTabSz="914400" rtl="0" eaLnBrk="1" latinLnBrk="0" hangingPunct="1">
                        <a:lnSpc>
                          <a:spcPct val="107000"/>
                        </a:lnSpc>
                        <a:spcBef>
                          <a:spcPts val="0"/>
                        </a:spcBef>
                        <a:spcAft>
                          <a:spcPts val="0"/>
                        </a:spcAft>
                      </a:pPr>
                      <a:r>
                        <a:rPr lang="en-IN" sz="1800" kern="1200" dirty="0">
                          <a:solidFill>
                            <a:srgbClr val="000000"/>
                          </a:solidFill>
                          <a:latin typeface="Arial" pitchFamily="34" charset="0"/>
                          <a:ea typeface="Calibri"/>
                          <a:cs typeface="Arial" pitchFamily="34" charset="0"/>
                        </a:rPr>
                        <a:t>4000</a:t>
                      </a:r>
                      <a:endParaRPr lang="en-US" sz="1800" kern="1200" dirty="0">
                        <a:solidFill>
                          <a:srgbClr val="000000"/>
                        </a:solidFill>
                        <a:latin typeface="Arial" pitchFamily="34" charset="0"/>
                        <a:ea typeface="Calibri"/>
                        <a:cs typeface="Arial" pitchFamily="34"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241526">
                <a:tc>
                  <a:txBody>
                    <a:bodyPr/>
                    <a:lstStyle/>
                    <a:p>
                      <a:pPr marL="0" marR="0" algn="ctr" defTabSz="914400" rtl="0" eaLnBrk="1" latinLnBrk="0" hangingPunct="1">
                        <a:lnSpc>
                          <a:spcPct val="107000"/>
                        </a:lnSpc>
                        <a:spcBef>
                          <a:spcPts val="0"/>
                        </a:spcBef>
                        <a:spcAft>
                          <a:spcPts val="0"/>
                        </a:spcAft>
                      </a:pPr>
                      <a:r>
                        <a:rPr lang="en-IN" sz="1800" kern="1200" dirty="0">
                          <a:solidFill>
                            <a:srgbClr val="000000"/>
                          </a:solidFill>
                          <a:latin typeface="Arial" pitchFamily="34" charset="0"/>
                          <a:ea typeface="Calibri"/>
                          <a:cs typeface="Arial" pitchFamily="34" charset="0"/>
                        </a:rPr>
                        <a:t>143</a:t>
                      </a:r>
                      <a:endParaRPr lang="en-US" sz="1800" kern="1200" dirty="0">
                        <a:solidFill>
                          <a:srgbClr val="000000"/>
                        </a:solidFill>
                        <a:latin typeface="Arial" pitchFamily="34" charset="0"/>
                        <a:ea typeface="Calibri"/>
                        <a:cs typeface="Arial" pitchFamily="34"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defTabSz="914400" rtl="0" eaLnBrk="1" latinLnBrk="0" hangingPunct="1">
                        <a:lnSpc>
                          <a:spcPct val="107000"/>
                        </a:lnSpc>
                        <a:spcBef>
                          <a:spcPts val="0"/>
                        </a:spcBef>
                        <a:spcAft>
                          <a:spcPts val="0"/>
                        </a:spcAft>
                      </a:pPr>
                      <a:r>
                        <a:rPr lang="en-IN" sz="1800" kern="1200" dirty="0">
                          <a:solidFill>
                            <a:srgbClr val="000000"/>
                          </a:solidFill>
                          <a:latin typeface="Arial" pitchFamily="34" charset="0"/>
                          <a:ea typeface="Calibri"/>
                          <a:cs typeface="Arial" pitchFamily="34" charset="0"/>
                        </a:rPr>
                        <a:t>O303</a:t>
                      </a:r>
                      <a:endParaRPr lang="en-US" sz="1800" kern="1200" dirty="0">
                        <a:solidFill>
                          <a:srgbClr val="000000"/>
                        </a:solidFill>
                        <a:latin typeface="Arial" pitchFamily="34" charset="0"/>
                        <a:ea typeface="Calibri"/>
                        <a:cs typeface="Arial" pitchFamily="34"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defTabSz="914400" rtl="0" eaLnBrk="1" latinLnBrk="0" hangingPunct="1">
                        <a:lnSpc>
                          <a:spcPct val="107000"/>
                        </a:lnSpc>
                        <a:spcBef>
                          <a:spcPts val="0"/>
                        </a:spcBef>
                        <a:spcAft>
                          <a:spcPts val="0"/>
                        </a:spcAft>
                      </a:pPr>
                      <a:r>
                        <a:rPr lang="en-IN" sz="1800" kern="1200" dirty="0">
                          <a:solidFill>
                            <a:srgbClr val="000000"/>
                          </a:solidFill>
                          <a:latin typeface="Arial" pitchFamily="34" charset="0"/>
                          <a:ea typeface="Calibri"/>
                          <a:cs typeface="Arial" pitchFamily="34" charset="0"/>
                        </a:rPr>
                        <a:t>3000</a:t>
                      </a:r>
                      <a:endParaRPr lang="en-US" sz="1800" kern="1200" dirty="0">
                        <a:solidFill>
                          <a:srgbClr val="000000"/>
                        </a:solidFill>
                        <a:latin typeface="Arial" pitchFamily="34" charset="0"/>
                        <a:ea typeface="Calibri"/>
                        <a:cs typeface="Arial" pitchFamily="34"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241526">
                <a:tc>
                  <a:txBody>
                    <a:bodyPr/>
                    <a:lstStyle/>
                    <a:p>
                      <a:pPr marL="0" marR="0" algn="ctr" defTabSz="914400" rtl="0" eaLnBrk="1" latinLnBrk="0" hangingPunct="1">
                        <a:lnSpc>
                          <a:spcPct val="107000"/>
                        </a:lnSpc>
                        <a:spcBef>
                          <a:spcPts val="0"/>
                        </a:spcBef>
                        <a:spcAft>
                          <a:spcPts val="0"/>
                        </a:spcAft>
                      </a:pPr>
                      <a:r>
                        <a:rPr lang="en-IN" sz="1800" kern="1200" dirty="0">
                          <a:solidFill>
                            <a:srgbClr val="000000"/>
                          </a:solidFill>
                          <a:latin typeface="Arial" pitchFamily="34" charset="0"/>
                          <a:ea typeface="Calibri"/>
                          <a:cs typeface="Arial" pitchFamily="34" charset="0"/>
                        </a:rPr>
                        <a:t>144</a:t>
                      </a:r>
                      <a:endParaRPr lang="en-US" sz="1800" kern="1200" dirty="0">
                        <a:solidFill>
                          <a:srgbClr val="000000"/>
                        </a:solidFill>
                        <a:latin typeface="Arial" pitchFamily="34" charset="0"/>
                        <a:ea typeface="Calibri"/>
                        <a:cs typeface="Arial" pitchFamily="34"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defTabSz="914400" rtl="0" eaLnBrk="1" latinLnBrk="0" hangingPunct="1">
                        <a:lnSpc>
                          <a:spcPct val="107000"/>
                        </a:lnSpc>
                        <a:spcBef>
                          <a:spcPts val="0"/>
                        </a:spcBef>
                        <a:spcAft>
                          <a:spcPts val="0"/>
                        </a:spcAft>
                      </a:pPr>
                      <a:r>
                        <a:rPr lang="en-IN" sz="1800" kern="1200" dirty="0">
                          <a:solidFill>
                            <a:srgbClr val="000000"/>
                          </a:solidFill>
                          <a:latin typeface="Arial" pitchFamily="34" charset="0"/>
                          <a:ea typeface="Calibri"/>
                          <a:cs typeface="Arial" pitchFamily="34" charset="0"/>
                        </a:rPr>
                        <a:t>O304</a:t>
                      </a:r>
                      <a:endParaRPr lang="en-US" sz="1800" kern="1200" dirty="0">
                        <a:solidFill>
                          <a:srgbClr val="000000"/>
                        </a:solidFill>
                        <a:latin typeface="Arial" pitchFamily="34" charset="0"/>
                        <a:ea typeface="Calibri"/>
                        <a:cs typeface="Arial" pitchFamily="34"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defTabSz="914400" rtl="0" eaLnBrk="1" latinLnBrk="0" hangingPunct="1">
                        <a:lnSpc>
                          <a:spcPct val="107000"/>
                        </a:lnSpc>
                        <a:spcBef>
                          <a:spcPts val="0"/>
                        </a:spcBef>
                        <a:spcAft>
                          <a:spcPts val="0"/>
                        </a:spcAft>
                      </a:pPr>
                      <a:r>
                        <a:rPr lang="en-IN" sz="1800" kern="1200" dirty="0">
                          <a:solidFill>
                            <a:srgbClr val="000000"/>
                          </a:solidFill>
                          <a:latin typeface="Arial" pitchFamily="34" charset="0"/>
                          <a:ea typeface="Calibri"/>
                          <a:cs typeface="Arial" pitchFamily="34" charset="0"/>
                        </a:rPr>
                        <a:t>4500</a:t>
                      </a:r>
                      <a:endParaRPr lang="en-US" sz="1800" kern="1200" dirty="0">
                        <a:solidFill>
                          <a:srgbClr val="000000"/>
                        </a:solidFill>
                        <a:latin typeface="Arial" pitchFamily="34" charset="0"/>
                        <a:ea typeface="Calibri"/>
                        <a:cs typeface="Arial" pitchFamily="34"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9" name="TextBox 8"/>
          <p:cNvSpPr txBox="1"/>
          <p:nvPr/>
        </p:nvSpPr>
        <p:spPr>
          <a:xfrm>
            <a:off x="250722" y="1283109"/>
            <a:ext cx="2300749" cy="677108"/>
          </a:xfrm>
          <a:prstGeom prst="rect">
            <a:avLst/>
          </a:prstGeom>
          <a:noFill/>
        </p:spPr>
        <p:txBody>
          <a:bodyPr wrap="square" rtlCol="0">
            <a:spAutoFit/>
          </a:bodyPr>
          <a:lstStyle/>
          <a:p>
            <a:r>
              <a:rPr lang="en-IN" sz="2000">
                <a:latin typeface="Arial" pitchFamily="34" charset="0"/>
                <a:cs typeface="Arial" pitchFamily="34" charset="0"/>
              </a:rPr>
              <a:t>Table: Customers</a:t>
            </a:r>
            <a:endParaRPr lang="en-US" sz="2000">
              <a:latin typeface="Arial" pitchFamily="34" charset="0"/>
              <a:cs typeface="Arial" pitchFamily="34" charset="0"/>
            </a:endParaRPr>
          </a:p>
          <a:p>
            <a:endParaRPr lang="en-US"/>
          </a:p>
        </p:txBody>
      </p:sp>
      <p:sp>
        <p:nvSpPr>
          <p:cNvPr id="10" name="TextBox 9"/>
          <p:cNvSpPr txBox="1"/>
          <p:nvPr/>
        </p:nvSpPr>
        <p:spPr>
          <a:xfrm>
            <a:off x="5029200" y="2005781"/>
            <a:ext cx="2153265" cy="677108"/>
          </a:xfrm>
          <a:prstGeom prst="rect">
            <a:avLst/>
          </a:prstGeom>
          <a:noFill/>
        </p:spPr>
        <p:txBody>
          <a:bodyPr wrap="square" rtlCol="0">
            <a:spAutoFit/>
          </a:bodyPr>
          <a:lstStyle/>
          <a:p>
            <a:r>
              <a:rPr lang="en-IN" sz="2000">
                <a:latin typeface="Arial" pitchFamily="34" charset="0"/>
                <a:cs typeface="Arial" pitchFamily="34" charset="0"/>
              </a:rPr>
              <a:t>Table: Orders</a:t>
            </a:r>
            <a:endParaRPr lang="en-US" sz="2000">
              <a:latin typeface="Arial" pitchFamily="34" charset="0"/>
              <a:cs typeface="Arial" pitchFamily="34" charset="0"/>
            </a:endParaRPr>
          </a:p>
          <a:p>
            <a:endParaRPr lang="en-US"/>
          </a:p>
        </p:txBody>
      </p:sp>
      <p:sp>
        <p:nvSpPr>
          <p:cNvPr id="11" name="Rectangle 10"/>
          <p:cNvSpPr/>
          <p:nvPr/>
        </p:nvSpPr>
        <p:spPr>
          <a:xfrm>
            <a:off x="191730" y="4468763"/>
            <a:ext cx="8745793" cy="125361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 name="TextBox 11"/>
          <p:cNvSpPr txBox="1"/>
          <p:nvPr/>
        </p:nvSpPr>
        <p:spPr>
          <a:xfrm>
            <a:off x="383459" y="4483509"/>
            <a:ext cx="8465574" cy="1600438"/>
          </a:xfrm>
          <a:prstGeom prst="rect">
            <a:avLst/>
          </a:prstGeom>
          <a:noFill/>
        </p:spPr>
        <p:txBody>
          <a:bodyPr wrap="square" rtlCol="0">
            <a:spAutoFit/>
          </a:bodyPr>
          <a:lstStyle/>
          <a:p>
            <a:r>
              <a:rPr lang="en-IN" sz="2000">
                <a:solidFill>
                  <a:schemeClr val="bg1"/>
                </a:solidFill>
                <a:latin typeface="Courier New" pitchFamily="49" charset="0"/>
                <a:cs typeface="Courier New" pitchFamily="49" charset="0"/>
              </a:rPr>
              <a:t>SELECT </a:t>
            </a:r>
            <a:r>
              <a:rPr lang="en-IN" sz="2000" err="1">
                <a:solidFill>
                  <a:schemeClr val="bg1"/>
                </a:solidFill>
                <a:latin typeface="Courier New" pitchFamily="49" charset="0"/>
                <a:cs typeface="Courier New" pitchFamily="49" charset="0"/>
              </a:rPr>
              <a:t>customerNumber</a:t>
            </a:r>
            <a:r>
              <a:rPr lang="en-US" sz="2000">
                <a:solidFill>
                  <a:schemeClr val="bg1"/>
                </a:solidFill>
                <a:latin typeface="Courier New" pitchFamily="49" charset="0"/>
                <a:cs typeface="Courier New" pitchFamily="49" charset="0"/>
              </a:rPr>
              <a:t> </a:t>
            </a:r>
            <a:r>
              <a:rPr lang="en-IN" sz="2000">
                <a:solidFill>
                  <a:schemeClr val="bg1"/>
                </a:solidFill>
                <a:latin typeface="Courier New" pitchFamily="49" charset="0"/>
                <a:cs typeface="Courier New" pitchFamily="49" charset="0"/>
              </a:rPr>
              <a:t>FROM</a:t>
            </a:r>
            <a:r>
              <a:rPr lang="en-US" sz="2000">
                <a:solidFill>
                  <a:schemeClr val="bg1"/>
                </a:solidFill>
                <a:latin typeface="Courier New" pitchFamily="49" charset="0"/>
                <a:cs typeface="Courier New" pitchFamily="49" charset="0"/>
              </a:rPr>
              <a:t> </a:t>
            </a:r>
            <a:r>
              <a:rPr lang="en-IN" sz="2000">
                <a:solidFill>
                  <a:schemeClr val="bg1"/>
                </a:solidFill>
                <a:latin typeface="Courier New" pitchFamily="49" charset="0"/>
                <a:cs typeface="Courier New" pitchFamily="49" charset="0"/>
              </a:rPr>
              <a:t>customers</a:t>
            </a:r>
            <a:endParaRPr lang="en-US" sz="2000">
              <a:solidFill>
                <a:schemeClr val="bg1"/>
              </a:solidFill>
              <a:latin typeface="Courier New" pitchFamily="49" charset="0"/>
              <a:cs typeface="Courier New" pitchFamily="49" charset="0"/>
            </a:endParaRPr>
          </a:p>
          <a:p>
            <a:r>
              <a:rPr lang="en-IN" sz="2000">
                <a:solidFill>
                  <a:schemeClr val="bg1"/>
                </a:solidFill>
                <a:latin typeface="Courier New" pitchFamily="49" charset="0"/>
                <a:cs typeface="Courier New" pitchFamily="49" charset="0"/>
              </a:rPr>
              <a:t>WHERE </a:t>
            </a:r>
            <a:r>
              <a:rPr lang="en-IN" sz="2000" err="1">
                <a:solidFill>
                  <a:schemeClr val="bg1"/>
                </a:solidFill>
                <a:latin typeface="Courier New" pitchFamily="49" charset="0"/>
                <a:cs typeface="Courier New" pitchFamily="49" charset="0"/>
              </a:rPr>
              <a:t>customerNumber</a:t>
            </a:r>
            <a:r>
              <a:rPr lang="en-IN" sz="2000">
                <a:solidFill>
                  <a:schemeClr val="bg1"/>
                </a:solidFill>
                <a:latin typeface="Courier New" pitchFamily="49" charset="0"/>
                <a:cs typeface="Courier New" pitchFamily="49" charset="0"/>
              </a:rPr>
              <a:t> NOT IN (SELECT DISTINCT </a:t>
            </a:r>
            <a:r>
              <a:rPr lang="en-IN" sz="2000" err="1">
                <a:solidFill>
                  <a:schemeClr val="bg1"/>
                </a:solidFill>
                <a:latin typeface="Courier New" pitchFamily="49" charset="0"/>
                <a:cs typeface="Courier New" pitchFamily="49" charset="0"/>
              </a:rPr>
              <a:t>customerNumber</a:t>
            </a:r>
            <a:r>
              <a:rPr lang="en-IN" sz="2000">
                <a:solidFill>
                  <a:schemeClr val="bg1"/>
                </a:solidFill>
                <a:latin typeface="Courier New" pitchFamily="49" charset="0"/>
                <a:cs typeface="Courier New" pitchFamily="49" charset="0"/>
              </a:rPr>
              <a:t>  FROM orders);</a:t>
            </a:r>
            <a:endParaRPr lang="en-US" sz="2000">
              <a:solidFill>
                <a:schemeClr val="bg1"/>
              </a:solidFill>
              <a:latin typeface="Courier New" pitchFamily="49" charset="0"/>
              <a:cs typeface="Courier New" pitchFamily="49" charset="0"/>
            </a:endParaRPr>
          </a:p>
          <a:p>
            <a:r>
              <a:rPr lang="en-US" sz="2000" b="1">
                <a:solidFill>
                  <a:schemeClr val="bg1"/>
                </a:solidFill>
                <a:latin typeface="Courier New" pitchFamily="49" charset="0"/>
                <a:cs typeface="Courier New" pitchFamily="49" charset="0"/>
              </a:rPr>
              <a:t> </a:t>
            </a:r>
            <a:endParaRPr lang="en-US" sz="2000">
              <a:solidFill>
                <a:schemeClr val="bg1"/>
              </a:solidFill>
              <a:latin typeface="Courier New" pitchFamily="49" charset="0"/>
              <a:cs typeface="Courier New" pitchFamily="49" charset="0"/>
            </a:endParaRPr>
          </a:p>
          <a:p>
            <a:endParaRPr lang="en-US">
              <a:solidFill>
                <a:schemeClr val="bg1"/>
              </a:solidFill>
              <a:latin typeface="Courier New" pitchFamily="49" charset="0"/>
              <a:cs typeface="Courier New" pitchFamily="49" charset="0"/>
            </a:endParaRPr>
          </a:p>
        </p:txBody>
      </p:sp>
      <p:cxnSp>
        <p:nvCxnSpPr>
          <p:cNvPr id="18" name="Elbow Connector 17"/>
          <p:cNvCxnSpPr/>
          <p:nvPr/>
        </p:nvCxnSpPr>
        <p:spPr>
          <a:xfrm flipV="1">
            <a:off x="457199" y="5147187"/>
            <a:ext cx="6990736" cy="368712"/>
          </a:xfrm>
          <a:prstGeom prst="bentConnector3">
            <a:avLst>
              <a:gd name="adj1" fmla="val 63713"/>
            </a:avLst>
          </a:prstGeom>
          <a:ln w="349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Elbow Connector 21"/>
          <p:cNvCxnSpPr/>
          <p:nvPr/>
        </p:nvCxnSpPr>
        <p:spPr>
          <a:xfrm flipV="1">
            <a:off x="412954" y="4793227"/>
            <a:ext cx="7034981" cy="368710"/>
          </a:xfrm>
          <a:prstGeom prst="bentConnector3">
            <a:avLst>
              <a:gd name="adj1" fmla="val 60692"/>
            </a:avLst>
          </a:prstGeom>
          <a:ln w="349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7447935" y="4837471"/>
            <a:ext cx="0" cy="353962"/>
          </a:xfrm>
          <a:prstGeom prst="line">
            <a:avLst/>
          </a:prstGeom>
          <a:ln w="349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457200" y="5176684"/>
            <a:ext cx="0" cy="383458"/>
          </a:xfrm>
          <a:prstGeom prst="line">
            <a:avLst/>
          </a:prstGeom>
          <a:ln w="34925">
            <a:solidFill>
              <a:srgbClr val="FF0000"/>
            </a:solidFill>
          </a:ln>
        </p:spPr>
        <p:style>
          <a:lnRef idx="1">
            <a:schemeClr val="accent1"/>
          </a:lnRef>
          <a:fillRef idx="0">
            <a:schemeClr val="accent1"/>
          </a:fillRef>
          <a:effectRef idx="0">
            <a:schemeClr val="accent1"/>
          </a:effectRef>
          <a:fontRef idx="minor">
            <a:schemeClr val="tx1"/>
          </a:fontRef>
        </p:style>
      </p:cxnSp>
      <p:sp>
        <p:nvSpPr>
          <p:cNvPr id="37" name="Rectangle 36"/>
          <p:cNvSpPr/>
          <p:nvPr/>
        </p:nvSpPr>
        <p:spPr>
          <a:xfrm>
            <a:off x="4984953" y="5149786"/>
            <a:ext cx="4572000" cy="646331"/>
          </a:xfrm>
          <a:prstGeom prst="rect">
            <a:avLst/>
          </a:prstGeom>
        </p:spPr>
        <p:txBody>
          <a:bodyPr>
            <a:spAutoFit/>
          </a:bodyPr>
          <a:lstStyle/>
          <a:p>
            <a:r>
              <a:rPr lang="en-US">
                <a:solidFill>
                  <a:srgbClr val="FFFF00"/>
                </a:solidFill>
                <a:latin typeface="Arial" pitchFamily="34" charset="0"/>
                <a:cs typeface="Arial" pitchFamily="34" charset="0"/>
              </a:rPr>
              <a:t>Returns a list of unique customer</a:t>
            </a:r>
          </a:p>
          <a:p>
            <a:r>
              <a:rPr lang="en-US">
                <a:solidFill>
                  <a:srgbClr val="FFFF00"/>
                </a:solidFill>
                <a:latin typeface="Arial" pitchFamily="34" charset="0"/>
                <a:cs typeface="Arial" pitchFamily="34" charset="0"/>
              </a:rPr>
              <a:t>numbers from the orders table</a:t>
            </a:r>
          </a:p>
        </p:txBody>
      </p:sp>
      <p:graphicFrame>
        <p:nvGraphicFramePr>
          <p:cNvPr id="46" name="Table 45"/>
          <p:cNvGraphicFramePr>
            <a:graphicFrameLocks noGrp="1"/>
          </p:cNvGraphicFramePr>
          <p:nvPr/>
        </p:nvGraphicFramePr>
        <p:xfrm>
          <a:off x="336293" y="5806059"/>
          <a:ext cx="3218068" cy="1028256"/>
        </p:xfrm>
        <a:graphic>
          <a:graphicData uri="http://schemas.openxmlformats.org/drawingml/2006/table">
            <a:tbl>
              <a:tblPr/>
              <a:tblGrid>
                <a:gridCol w="3218068">
                  <a:extLst>
                    <a:ext uri="{9D8B030D-6E8A-4147-A177-3AD203B41FA5}">
                      <a16:colId xmlns:a16="http://schemas.microsoft.com/office/drawing/2014/main" val="20000"/>
                    </a:ext>
                  </a:extLst>
                </a:gridCol>
              </a:tblGrid>
              <a:tr h="222631">
                <a:tc>
                  <a:txBody>
                    <a:bodyPr/>
                    <a:lstStyle/>
                    <a:p>
                      <a:pPr marL="0" marR="0" algn="ctr">
                        <a:lnSpc>
                          <a:spcPct val="107000"/>
                        </a:lnSpc>
                        <a:spcBef>
                          <a:spcPts val="0"/>
                        </a:spcBef>
                        <a:spcAft>
                          <a:spcPts val="0"/>
                        </a:spcAft>
                      </a:pPr>
                      <a:r>
                        <a:rPr lang="en-IN" sz="2000" dirty="0" err="1">
                          <a:solidFill>
                            <a:srgbClr val="000000"/>
                          </a:solidFill>
                          <a:latin typeface="Arial" pitchFamily="34" charset="0"/>
                          <a:ea typeface="Times New Roman"/>
                          <a:cs typeface="Arial" pitchFamily="34" charset="0"/>
                        </a:rPr>
                        <a:t>customerNumber</a:t>
                      </a:r>
                      <a:endParaRPr lang="en-US" sz="2000" dirty="0">
                        <a:latin typeface="Arial" pitchFamily="34" charset="0"/>
                        <a:ea typeface="Calibri"/>
                        <a:cs typeface="Arial" pitchFamily="34"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2D050"/>
                    </a:solidFill>
                  </a:tcPr>
                </a:tc>
                <a:extLst>
                  <a:ext uri="{0D108BD9-81ED-4DB2-BD59-A6C34878D82A}">
                    <a16:rowId xmlns:a16="http://schemas.microsoft.com/office/drawing/2014/main" val="10000"/>
                  </a:ext>
                </a:extLst>
              </a:tr>
              <a:tr h="178114">
                <a:tc>
                  <a:txBody>
                    <a:bodyPr/>
                    <a:lstStyle/>
                    <a:p>
                      <a:pPr marL="0" marR="0" algn="ctr">
                        <a:lnSpc>
                          <a:spcPct val="107000"/>
                        </a:lnSpc>
                        <a:spcBef>
                          <a:spcPts val="0"/>
                        </a:spcBef>
                        <a:spcAft>
                          <a:spcPts val="0"/>
                        </a:spcAft>
                      </a:pPr>
                      <a:r>
                        <a:rPr lang="en-IN" sz="1600" dirty="0">
                          <a:solidFill>
                            <a:srgbClr val="000000"/>
                          </a:solidFill>
                          <a:latin typeface="Arial" pitchFamily="34" charset="0"/>
                          <a:ea typeface="Calibri"/>
                          <a:cs typeface="Arial" pitchFamily="34" charset="0"/>
                        </a:rPr>
                        <a:t>145</a:t>
                      </a:r>
                      <a:endParaRPr lang="en-US" sz="1600" dirty="0">
                        <a:latin typeface="Arial" pitchFamily="34" charset="0"/>
                        <a:ea typeface="Calibri"/>
                        <a:cs typeface="Arial" pitchFamily="34"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78114">
                <a:tc>
                  <a:txBody>
                    <a:bodyPr/>
                    <a:lstStyle/>
                    <a:p>
                      <a:pPr marL="0" marR="0" algn="ctr">
                        <a:lnSpc>
                          <a:spcPct val="107000"/>
                        </a:lnSpc>
                        <a:spcBef>
                          <a:spcPts val="0"/>
                        </a:spcBef>
                        <a:spcAft>
                          <a:spcPts val="0"/>
                        </a:spcAft>
                      </a:pPr>
                      <a:r>
                        <a:rPr lang="en-IN" sz="1600" dirty="0">
                          <a:solidFill>
                            <a:srgbClr val="000000"/>
                          </a:solidFill>
                          <a:latin typeface="Arial" pitchFamily="34" charset="0"/>
                          <a:ea typeface="Calibri"/>
                          <a:cs typeface="Arial" pitchFamily="34" charset="0"/>
                        </a:rPr>
                        <a:t>146</a:t>
                      </a:r>
                      <a:endParaRPr lang="en-US" sz="1600" dirty="0">
                        <a:latin typeface="Arial" pitchFamily="34" charset="0"/>
                        <a:ea typeface="Calibri"/>
                        <a:cs typeface="Arial" pitchFamily="34"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78114">
                <a:tc>
                  <a:txBody>
                    <a:bodyPr/>
                    <a:lstStyle/>
                    <a:p>
                      <a:pPr marL="0" marR="0" algn="ctr">
                        <a:lnSpc>
                          <a:spcPct val="107000"/>
                        </a:lnSpc>
                        <a:spcBef>
                          <a:spcPts val="0"/>
                        </a:spcBef>
                        <a:spcAft>
                          <a:spcPts val="0"/>
                        </a:spcAft>
                      </a:pPr>
                      <a:r>
                        <a:rPr lang="en-IN" sz="1600" dirty="0">
                          <a:solidFill>
                            <a:srgbClr val="000000"/>
                          </a:solidFill>
                          <a:latin typeface="Arial" pitchFamily="34" charset="0"/>
                          <a:ea typeface="Calibri"/>
                          <a:cs typeface="Arial" pitchFamily="34" charset="0"/>
                        </a:rPr>
                        <a:t>147</a:t>
                      </a:r>
                      <a:endParaRPr lang="en-US" sz="1600" dirty="0">
                        <a:latin typeface="Arial" pitchFamily="34" charset="0"/>
                        <a:ea typeface="Calibri"/>
                        <a:cs typeface="Arial" pitchFamily="34"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47" name="TextBox 46"/>
          <p:cNvSpPr txBox="1"/>
          <p:nvPr/>
        </p:nvSpPr>
        <p:spPr>
          <a:xfrm>
            <a:off x="3937821" y="6194324"/>
            <a:ext cx="1489587" cy="400110"/>
          </a:xfrm>
          <a:prstGeom prst="rect">
            <a:avLst/>
          </a:prstGeom>
          <a:noFill/>
        </p:spPr>
        <p:txBody>
          <a:bodyPr wrap="square" rtlCol="0">
            <a:spAutoFit/>
          </a:bodyPr>
          <a:lstStyle/>
          <a:p>
            <a:r>
              <a:rPr lang="en-US" sz="2000" b="1">
                <a:latin typeface="Arial" pitchFamily="34" charset="0"/>
                <a:cs typeface="Arial" pitchFamily="34" charset="0"/>
              </a:rPr>
              <a:t>Output</a:t>
            </a:r>
            <a:endParaRPr lang="en-US" sz="2000">
              <a:latin typeface="Arial" pitchFamily="34" charset="0"/>
              <a:cs typeface="Arial" pitchFamily="34" charset="0"/>
            </a:endParaRPr>
          </a:p>
        </p:txBody>
      </p:sp>
      <p:cxnSp>
        <p:nvCxnSpPr>
          <p:cNvPr id="48" name="Straight Arrow Connector 47"/>
          <p:cNvCxnSpPr/>
          <p:nvPr/>
        </p:nvCxnSpPr>
        <p:spPr>
          <a:xfrm flipH="1">
            <a:off x="3480621" y="6400800"/>
            <a:ext cx="486695" cy="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51" name="Picture 50"/>
          <p:cNvPicPr>
            <a:picLocks noChangeAspect="1" noChangeArrowheads="1"/>
          </p:cNvPicPr>
          <p:nvPr/>
        </p:nvPicPr>
        <p:blipFill>
          <a:blip r:embed="rId4" cstate="print"/>
          <a:srcRect/>
          <a:stretch>
            <a:fillRect/>
          </a:stretch>
        </p:blipFill>
        <p:spPr bwMode="auto">
          <a:xfrm>
            <a:off x="7463713" y="6318289"/>
            <a:ext cx="1488558" cy="539711"/>
          </a:xfrm>
          <a:prstGeom prst="rect">
            <a:avLst/>
          </a:prstGeom>
          <a:noFill/>
          <a:ln w="9525">
            <a:noFill/>
            <a:miter lim="800000"/>
            <a:headEnd/>
            <a:tailEnd/>
          </a:ln>
        </p:spPr>
      </p:pic>
      <p:sp>
        <p:nvSpPr>
          <p:cNvPr id="21" name="Multiply 20"/>
          <p:cNvSpPr/>
          <p:nvPr/>
        </p:nvSpPr>
        <p:spPr>
          <a:xfrm>
            <a:off x="8287604" y="1087218"/>
            <a:ext cx="856396" cy="915591"/>
          </a:xfrm>
          <a:prstGeom prst="mathMultiply">
            <a:avLst>
              <a:gd name="adj1" fmla="val 2952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8052022-06B7-45F7-955F-DE89B5ACCEE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365" y="0"/>
            <a:ext cx="9165365" cy="654346"/>
          </a:xfrm>
          <a:prstGeom prst="rect">
            <a:avLst/>
          </a:prstGeom>
        </p:spPr>
      </p:pic>
      <p:sp>
        <p:nvSpPr>
          <p:cNvPr id="4" name="TextBox 3"/>
          <p:cNvSpPr txBox="1"/>
          <p:nvPr/>
        </p:nvSpPr>
        <p:spPr>
          <a:xfrm>
            <a:off x="2654709" y="0"/>
            <a:ext cx="5058698" cy="646331"/>
          </a:xfrm>
          <a:prstGeom prst="rect">
            <a:avLst/>
          </a:prstGeom>
          <a:noFill/>
        </p:spPr>
        <p:txBody>
          <a:bodyPr wrap="square" rtlCol="0">
            <a:spAutoFit/>
          </a:bodyPr>
          <a:lstStyle/>
          <a:p>
            <a:r>
              <a:rPr lang="en-IN" b="1" dirty="0">
                <a:solidFill>
                  <a:schemeClr val="bg1"/>
                </a:solidFill>
                <a:latin typeface="Arial" pitchFamily="34" charset="0"/>
                <a:cs typeface="Arial" pitchFamily="34" charset="0"/>
              </a:rPr>
              <a:t>Sub-query in the FROM clause</a:t>
            </a:r>
            <a:endParaRPr lang="en-US" dirty="0">
              <a:solidFill>
                <a:schemeClr val="bg1"/>
              </a:solidFill>
              <a:latin typeface="Arial" pitchFamily="34" charset="0"/>
              <a:cs typeface="Arial" pitchFamily="34" charset="0"/>
            </a:endParaRPr>
          </a:p>
          <a:p>
            <a:endParaRPr lang="en-US" dirty="0"/>
          </a:p>
        </p:txBody>
      </p:sp>
      <p:sp>
        <p:nvSpPr>
          <p:cNvPr id="5" name="Rectangle 4"/>
          <p:cNvSpPr/>
          <p:nvPr/>
        </p:nvSpPr>
        <p:spPr>
          <a:xfrm>
            <a:off x="9240817" y="201407"/>
            <a:ext cx="4439264" cy="571085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dirty="0">
                <a:solidFill>
                  <a:schemeClr val="tx1"/>
                </a:solidFill>
              </a:rPr>
              <a:t>Notes:</a:t>
            </a:r>
          </a:p>
          <a:p>
            <a:endParaRPr lang="en-US" b="1" dirty="0">
              <a:solidFill>
                <a:schemeClr val="tx1"/>
              </a:solidFill>
            </a:endParaRPr>
          </a:p>
          <a:p>
            <a:r>
              <a:rPr lang="en-IN" dirty="0">
                <a:solidFill>
                  <a:schemeClr val="tx1"/>
                </a:solidFill>
              </a:rPr>
              <a:t>Sub-queries are most commonly placed in the WHERE clause in a SELECT statement, but they can also form a part of the FROM clause. When it is used in the FROM clause, the result set returned from a sub-query is used as a temporary table, referred to as a derived table sub-query. </a:t>
            </a:r>
            <a:endParaRPr lang="en-IN" dirty="0">
              <a:solidFill>
                <a:schemeClr val="tx1"/>
              </a:solidFill>
              <a:cs typeface="Calibri"/>
            </a:endParaRPr>
          </a:p>
          <a:p>
            <a:endParaRPr lang="en-IN" dirty="0">
              <a:solidFill>
                <a:schemeClr val="tx1"/>
              </a:solidFill>
            </a:endParaRPr>
          </a:p>
          <a:p>
            <a:r>
              <a:rPr lang="en-IN" dirty="0">
                <a:solidFill>
                  <a:schemeClr val="tx1"/>
                </a:solidFill>
              </a:rPr>
              <a:t>Using the orders details table displayed on the screen, let’s take a look at the sample sub-query in the FROM clause that </a:t>
            </a:r>
            <a:r>
              <a:rPr lang="en-US" dirty="0">
                <a:solidFill>
                  <a:schemeClr val="tx1"/>
                </a:solidFill>
              </a:rPr>
              <a:t>finds the average number of items in sale orders. The output is displayed on the screen. </a:t>
            </a:r>
          </a:p>
          <a:p>
            <a:endParaRPr lang="en-US" dirty="0">
              <a:solidFill>
                <a:schemeClr val="tx1"/>
              </a:solidFill>
            </a:endParaRPr>
          </a:p>
          <a:p>
            <a:r>
              <a:rPr lang="en-US" dirty="0">
                <a:solidFill>
                  <a:schemeClr val="tx1"/>
                </a:solidFill>
              </a:rPr>
              <a:t>Click the </a:t>
            </a:r>
            <a:r>
              <a:rPr lang="en-US" b="1" dirty="0">
                <a:solidFill>
                  <a:srgbClr val="7030A0"/>
                </a:solidFill>
              </a:rPr>
              <a:t>watch</a:t>
            </a:r>
            <a:r>
              <a:rPr lang="en-US" dirty="0">
                <a:solidFill>
                  <a:schemeClr val="tx1"/>
                </a:solidFill>
              </a:rPr>
              <a:t> video </a:t>
            </a:r>
            <a:r>
              <a:rPr lang="en-US" strike="sngStrike" dirty="0">
                <a:solidFill>
                  <a:srgbClr val="FF0000"/>
                </a:solidFill>
              </a:rPr>
              <a:t>play</a:t>
            </a:r>
            <a:r>
              <a:rPr lang="en-US" dirty="0">
                <a:solidFill>
                  <a:schemeClr val="tx1"/>
                </a:solidFill>
              </a:rPr>
              <a:t> button to </a:t>
            </a:r>
            <a:r>
              <a:rPr lang="en-US" b="1" dirty="0">
                <a:solidFill>
                  <a:srgbClr val="7030A0"/>
                </a:solidFill>
              </a:rPr>
              <a:t>explore</a:t>
            </a:r>
            <a:r>
              <a:rPr lang="en-US" dirty="0">
                <a:solidFill>
                  <a:schemeClr val="tx1"/>
                </a:solidFill>
              </a:rPr>
              <a:t> </a:t>
            </a:r>
            <a:r>
              <a:rPr lang="en-US" strike="sngStrike" dirty="0">
                <a:solidFill>
                  <a:srgbClr val="FF0000"/>
                </a:solidFill>
              </a:rPr>
              <a:t>watch</a:t>
            </a:r>
            <a:r>
              <a:rPr lang="en-US" dirty="0">
                <a:solidFill>
                  <a:schemeClr val="tx1"/>
                </a:solidFill>
              </a:rPr>
              <a:t> a video on sub-query with FROM clause.</a:t>
            </a:r>
            <a:endParaRPr lang="en-US" dirty="0">
              <a:solidFill>
                <a:schemeClr val="tx1"/>
              </a:solidFill>
              <a:cs typeface="Calibri"/>
            </a:endParaRPr>
          </a:p>
          <a:p>
            <a:endParaRPr lang="en-US" b="1" dirty="0">
              <a:solidFill>
                <a:schemeClr val="tx1"/>
              </a:solidFill>
            </a:endParaRPr>
          </a:p>
          <a:p>
            <a:endParaRPr lang="en-US" b="1" dirty="0">
              <a:solidFill>
                <a:schemeClr val="tx1"/>
              </a:solidFill>
            </a:endParaRPr>
          </a:p>
        </p:txBody>
      </p:sp>
      <p:graphicFrame>
        <p:nvGraphicFramePr>
          <p:cNvPr id="6" name="Table 5"/>
          <p:cNvGraphicFramePr>
            <a:graphicFrameLocks noGrp="1"/>
          </p:cNvGraphicFramePr>
          <p:nvPr/>
        </p:nvGraphicFramePr>
        <p:xfrm>
          <a:off x="1202377" y="2878933"/>
          <a:ext cx="6048581" cy="1828801"/>
        </p:xfrm>
        <a:graphic>
          <a:graphicData uri="http://schemas.openxmlformats.org/drawingml/2006/table">
            <a:tbl>
              <a:tblPr/>
              <a:tblGrid>
                <a:gridCol w="2066757">
                  <a:extLst>
                    <a:ext uri="{9D8B030D-6E8A-4147-A177-3AD203B41FA5}">
                      <a16:colId xmlns:a16="http://schemas.microsoft.com/office/drawing/2014/main" val="20000"/>
                    </a:ext>
                  </a:extLst>
                </a:gridCol>
                <a:gridCol w="1763379">
                  <a:extLst>
                    <a:ext uri="{9D8B030D-6E8A-4147-A177-3AD203B41FA5}">
                      <a16:colId xmlns:a16="http://schemas.microsoft.com/office/drawing/2014/main" val="20001"/>
                    </a:ext>
                  </a:extLst>
                </a:gridCol>
                <a:gridCol w="2218445">
                  <a:extLst>
                    <a:ext uri="{9D8B030D-6E8A-4147-A177-3AD203B41FA5}">
                      <a16:colId xmlns:a16="http://schemas.microsoft.com/office/drawing/2014/main" val="20002"/>
                    </a:ext>
                  </a:extLst>
                </a:gridCol>
              </a:tblGrid>
              <a:tr h="609601">
                <a:tc>
                  <a:txBody>
                    <a:bodyPr/>
                    <a:lstStyle/>
                    <a:p>
                      <a:pPr marL="0" marR="0" algn="ctr" defTabSz="914400" rtl="0" eaLnBrk="1" latinLnBrk="0" hangingPunct="1">
                        <a:lnSpc>
                          <a:spcPct val="107000"/>
                        </a:lnSpc>
                        <a:spcBef>
                          <a:spcPts val="0"/>
                        </a:spcBef>
                        <a:spcAft>
                          <a:spcPts val="0"/>
                        </a:spcAft>
                      </a:pPr>
                      <a:r>
                        <a:rPr lang="en-IN" sz="1800" kern="1200" dirty="0">
                          <a:solidFill>
                            <a:srgbClr val="000000"/>
                          </a:solidFill>
                          <a:latin typeface="Arial" pitchFamily="34" charset="0"/>
                          <a:ea typeface="Calibri"/>
                          <a:cs typeface="Arial" pitchFamily="34" charset="0"/>
                        </a:rPr>
                        <a:t>customer Number</a:t>
                      </a:r>
                      <a:endParaRPr lang="en-US" sz="1800" kern="1200" dirty="0">
                        <a:solidFill>
                          <a:srgbClr val="000000"/>
                        </a:solidFill>
                        <a:latin typeface="Arial" pitchFamily="34" charset="0"/>
                        <a:ea typeface="Calibri"/>
                        <a:cs typeface="Arial" pitchFamily="34"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2D050"/>
                    </a:solidFill>
                  </a:tcPr>
                </a:tc>
                <a:tc>
                  <a:txBody>
                    <a:bodyPr/>
                    <a:lstStyle/>
                    <a:p>
                      <a:pPr marL="0" marR="0" algn="ctr" defTabSz="914400" rtl="0" eaLnBrk="1" latinLnBrk="0" hangingPunct="1">
                        <a:lnSpc>
                          <a:spcPct val="107000"/>
                        </a:lnSpc>
                        <a:spcBef>
                          <a:spcPts val="0"/>
                        </a:spcBef>
                        <a:spcAft>
                          <a:spcPts val="0"/>
                        </a:spcAft>
                      </a:pPr>
                      <a:r>
                        <a:rPr lang="en-IN" sz="1800" kern="1200" dirty="0">
                          <a:solidFill>
                            <a:srgbClr val="000000"/>
                          </a:solidFill>
                          <a:latin typeface="Arial" pitchFamily="34" charset="0"/>
                          <a:ea typeface="Calibri"/>
                          <a:cs typeface="Arial" pitchFamily="34" charset="0"/>
                        </a:rPr>
                        <a:t>Order</a:t>
                      </a:r>
                    </a:p>
                    <a:p>
                      <a:pPr marL="0" marR="0" algn="ctr" defTabSz="914400" rtl="0" eaLnBrk="1" latinLnBrk="0" hangingPunct="1">
                        <a:lnSpc>
                          <a:spcPct val="107000"/>
                        </a:lnSpc>
                        <a:spcBef>
                          <a:spcPts val="0"/>
                        </a:spcBef>
                        <a:spcAft>
                          <a:spcPts val="0"/>
                        </a:spcAft>
                      </a:pPr>
                      <a:r>
                        <a:rPr lang="en-IN" sz="1800" kern="1200" dirty="0">
                          <a:solidFill>
                            <a:srgbClr val="000000"/>
                          </a:solidFill>
                          <a:latin typeface="Arial" pitchFamily="34" charset="0"/>
                          <a:ea typeface="Calibri"/>
                          <a:cs typeface="Arial" pitchFamily="34" charset="0"/>
                        </a:rPr>
                        <a:t> id</a:t>
                      </a:r>
                      <a:endParaRPr lang="en-US" sz="1800" kern="1200" dirty="0">
                        <a:solidFill>
                          <a:srgbClr val="000000"/>
                        </a:solidFill>
                        <a:latin typeface="Arial" pitchFamily="34" charset="0"/>
                        <a:ea typeface="Calibri"/>
                        <a:cs typeface="Arial" pitchFamily="34"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2D050"/>
                    </a:solidFill>
                  </a:tcPr>
                </a:tc>
                <a:tc>
                  <a:txBody>
                    <a:bodyPr/>
                    <a:lstStyle/>
                    <a:p>
                      <a:pPr marL="0" marR="0" algn="ctr" defTabSz="914400" rtl="0" eaLnBrk="1" latinLnBrk="0" hangingPunct="1">
                        <a:lnSpc>
                          <a:spcPct val="107000"/>
                        </a:lnSpc>
                        <a:spcBef>
                          <a:spcPts val="0"/>
                        </a:spcBef>
                        <a:spcAft>
                          <a:spcPts val="0"/>
                        </a:spcAft>
                      </a:pPr>
                      <a:r>
                        <a:rPr lang="en-IN" sz="1800" kern="1200" dirty="0">
                          <a:solidFill>
                            <a:srgbClr val="000000"/>
                          </a:solidFill>
                          <a:latin typeface="Arial" pitchFamily="34" charset="0"/>
                          <a:ea typeface="Calibri"/>
                          <a:cs typeface="Arial" pitchFamily="34" charset="0"/>
                        </a:rPr>
                        <a:t>Order amount</a:t>
                      </a:r>
                      <a:endParaRPr lang="en-US" sz="1800" kern="1200" dirty="0">
                        <a:solidFill>
                          <a:srgbClr val="000000"/>
                        </a:solidFill>
                        <a:latin typeface="Arial" pitchFamily="34" charset="0"/>
                        <a:ea typeface="Calibri"/>
                        <a:cs typeface="Arial" pitchFamily="34"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2D050"/>
                    </a:solidFill>
                  </a:tcPr>
                </a:tc>
                <a:extLst>
                  <a:ext uri="{0D108BD9-81ED-4DB2-BD59-A6C34878D82A}">
                    <a16:rowId xmlns:a16="http://schemas.microsoft.com/office/drawing/2014/main" val="10000"/>
                  </a:ext>
                </a:extLst>
              </a:tr>
              <a:tr h="304800">
                <a:tc>
                  <a:txBody>
                    <a:bodyPr/>
                    <a:lstStyle/>
                    <a:p>
                      <a:pPr marL="0" marR="0" algn="ctr" defTabSz="914400" rtl="0" eaLnBrk="1" latinLnBrk="0" hangingPunct="1">
                        <a:lnSpc>
                          <a:spcPct val="107000"/>
                        </a:lnSpc>
                        <a:spcBef>
                          <a:spcPts val="0"/>
                        </a:spcBef>
                        <a:spcAft>
                          <a:spcPts val="0"/>
                        </a:spcAft>
                      </a:pPr>
                      <a:r>
                        <a:rPr lang="en-IN" sz="1800" kern="1200" dirty="0">
                          <a:solidFill>
                            <a:srgbClr val="000000"/>
                          </a:solidFill>
                          <a:latin typeface="Arial" pitchFamily="34" charset="0"/>
                          <a:ea typeface="Calibri"/>
                          <a:cs typeface="Arial" pitchFamily="34" charset="0"/>
                        </a:rPr>
                        <a:t>141</a:t>
                      </a:r>
                      <a:endParaRPr lang="en-US" sz="1800" kern="1200" dirty="0">
                        <a:solidFill>
                          <a:srgbClr val="000000"/>
                        </a:solidFill>
                        <a:latin typeface="Arial" pitchFamily="34" charset="0"/>
                        <a:ea typeface="Calibri"/>
                        <a:cs typeface="Arial" pitchFamily="34"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defTabSz="914400" rtl="0" eaLnBrk="1" latinLnBrk="0" hangingPunct="1">
                        <a:lnSpc>
                          <a:spcPct val="107000"/>
                        </a:lnSpc>
                        <a:spcBef>
                          <a:spcPts val="0"/>
                        </a:spcBef>
                        <a:spcAft>
                          <a:spcPts val="0"/>
                        </a:spcAft>
                      </a:pPr>
                      <a:r>
                        <a:rPr lang="en-IN" sz="1800" kern="1200" dirty="0">
                          <a:solidFill>
                            <a:srgbClr val="000000"/>
                          </a:solidFill>
                          <a:latin typeface="Arial" pitchFamily="34" charset="0"/>
                          <a:ea typeface="Calibri"/>
                          <a:cs typeface="Arial" pitchFamily="34" charset="0"/>
                        </a:rPr>
                        <a:t>O301</a:t>
                      </a:r>
                      <a:endParaRPr lang="en-US" sz="1800" kern="1200" dirty="0">
                        <a:solidFill>
                          <a:srgbClr val="000000"/>
                        </a:solidFill>
                        <a:latin typeface="Arial" pitchFamily="34" charset="0"/>
                        <a:ea typeface="Calibri"/>
                        <a:cs typeface="Arial" pitchFamily="34"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defTabSz="914400" rtl="0" eaLnBrk="1" latinLnBrk="0" hangingPunct="1">
                        <a:lnSpc>
                          <a:spcPct val="107000"/>
                        </a:lnSpc>
                        <a:spcBef>
                          <a:spcPts val="0"/>
                        </a:spcBef>
                        <a:spcAft>
                          <a:spcPts val="0"/>
                        </a:spcAft>
                      </a:pPr>
                      <a:r>
                        <a:rPr lang="en-IN" sz="1800" kern="1200" dirty="0">
                          <a:solidFill>
                            <a:srgbClr val="000000"/>
                          </a:solidFill>
                          <a:latin typeface="Arial" pitchFamily="34" charset="0"/>
                          <a:ea typeface="Calibri"/>
                          <a:cs typeface="Arial" pitchFamily="34" charset="0"/>
                        </a:rPr>
                        <a:t>5000</a:t>
                      </a:r>
                      <a:endParaRPr lang="en-US" sz="1800" kern="1200" dirty="0">
                        <a:solidFill>
                          <a:srgbClr val="000000"/>
                        </a:solidFill>
                        <a:latin typeface="Arial" pitchFamily="34" charset="0"/>
                        <a:ea typeface="Calibri"/>
                        <a:cs typeface="Arial" pitchFamily="34"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304800">
                <a:tc>
                  <a:txBody>
                    <a:bodyPr/>
                    <a:lstStyle/>
                    <a:p>
                      <a:pPr marL="0" marR="0" algn="ctr" defTabSz="914400" rtl="0" eaLnBrk="1" latinLnBrk="0" hangingPunct="1">
                        <a:lnSpc>
                          <a:spcPct val="107000"/>
                        </a:lnSpc>
                        <a:spcBef>
                          <a:spcPts val="0"/>
                        </a:spcBef>
                        <a:spcAft>
                          <a:spcPts val="0"/>
                        </a:spcAft>
                      </a:pPr>
                      <a:r>
                        <a:rPr lang="en-IN" sz="1800" kern="1200" dirty="0">
                          <a:solidFill>
                            <a:srgbClr val="000000"/>
                          </a:solidFill>
                          <a:latin typeface="Arial" pitchFamily="34" charset="0"/>
                          <a:ea typeface="Calibri"/>
                          <a:cs typeface="Arial" pitchFamily="34" charset="0"/>
                        </a:rPr>
                        <a:t>142</a:t>
                      </a:r>
                      <a:endParaRPr lang="en-US" sz="1800" kern="1200" dirty="0">
                        <a:solidFill>
                          <a:srgbClr val="000000"/>
                        </a:solidFill>
                        <a:latin typeface="Arial" pitchFamily="34" charset="0"/>
                        <a:ea typeface="Calibri"/>
                        <a:cs typeface="Arial" pitchFamily="34"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defTabSz="914400" rtl="0" eaLnBrk="1" latinLnBrk="0" hangingPunct="1">
                        <a:lnSpc>
                          <a:spcPct val="107000"/>
                        </a:lnSpc>
                        <a:spcBef>
                          <a:spcPts val="0"/>
                        </a:spcBef>
                        <a:spcAft>
                          <a:spcPts val="0"/>
                        </a:spcAft>
                      </a:pPr>
                      <a:r>
                        <a:rPr lang="en-IN" sz="1800" kern="1200" dirty="0">
                          <a:solidFill>
                            <a:srgbClr val="000000"/>
                          </a:solidFill>
                          <a:latin typeface="Arial" pitchFamily="34" charset="0"/>
                          <a:ea typeface="Calibri"/>
                          <a:cs typeface="Arial" pitchFamily="34" charset="0"/>
                        </a:rPr>
                        <a:t>O302</a:t>
                      </a:r>
                      <a:endParaRPr lang="en-US" sz="1800" kern="1200" dirty="0">
                        <a:solidFill>
                          <a:srgbClr val="000000"/>
                        </a:solidFill>
                        <a:latin typeface="Arial" pitchFamily="34" charset="0"/>
                        <a:ea typeface="Calibri"/>
                        <a:cs typeface="Arial" pitchFamily="34"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defTabSz="914400" rtl="0" eaLnBrk="1" latinLnBrk="0" hangingPunct="1">
                        <a:lnSpc>
                          <a:spcPct val="107000"/>
                        </a:lnSpc>
                        <a:spcBef>
                          <a:spcPts val="0"/>
                        </a:spcBef>
                        <a:spcAft>
                          <a:spcPts val="0"/>
                        </a:spcAft>
                      </a:pPr>
                      <a:r>
                        <a:rPr lang="en-IN" sz="1800" kern="1200" dirty="0">
                          <a:solidFill>
                            <a:srgbClr val="000000"/>
                          </a:solidFill>
                          <a:latin typeface="Arial" pitchFamily="34" charset="0"/>
                          <a:ea typeface="Calibri"/>
                          <a:cs typeface="Arial" pitchFamily="34" charset="0"/>
                        </a:rPr>
                        <a:t>4000</a:t>
                      </a:r>
                      <a:endParaRPr lang="en-US" sz="1800" kern="1200" dirty="0">
                        <a:solidFill>
                          <a:srgbClr val="000000"/>
                        </a:solidFill>
                        <a:latin typeface="Arial" pitchFamily="34" charset="0"/>
                        <a:ea typeface="Calibri"/>
                        <a:cs typeface="Arial" pitchFamily="34"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304800">
                <a:tc>
                  <a:txBody>
                    <a:bodyPr/>
                    <a:lstStyle/>
                    <a:p>
                      <a:pPr marL="0" marR="0" algn="ctr" defTabSz="914400" rtl="0" eaLnBrk="1" latinLnBrk="0" hangingPunct="1">
                        <a:lnSpc>
                          <a:spcPct val="107000"/>
                        </a:lnSpc>
                        <a:spcBef>
                          <a:spcPts val="0"/>
                        </a:spcBef>
                        <a:spcAft>
                          <a:spcPts val="0"/>
                        </a:spcAft>
                      </a:pPr>
                      <a:r>
                        <a:rPr lang="en-IN" sz="1800" kern="1200" dirty="0">
                          <a:solidFill>
                            <a:srgbClr val="000000"/>
                          </a:solidFill>
                          <a:latin typeface="Arial" pitchFamily="34" charset="0"/>
                          <a:ea typeface="Calibri"/>
                          <a:cs typeface="Arial" pitchFamily="34" charset="0"/>
                        </a:rPr>
                        <a:t>143</a:t>
                      </a:r>
                      <a:endParaRPr lang="en-US" sz="1800" kern="1200" dirty="0">
                        <a:solidFill>
                          <a:srgbClr val="000000"/>
                        </a:solidFill>
                        <a:latin typeface="Arial" pitchFamily="34" charset="0"/>
                        <a:ea typeface="Calibri"/>
                        <a:cs typeface="Arial" pitchFamily="34"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defTabSz="914400" rtl="0" eaLnBrk="1" latinLnBrk="0" hangingPunct="1">
                        <a:lnSpc>
                          <a:spcPct val="107000"/>
                        </a:lnSpc>
                        <a:spcBef>
                          <a:spcPts val="0"/>
                        </a:spcBef>
                        <a:spcAft>
                          <a:spcPts val="0"/>
                        </a:spcAft>
                      </a:pPr>
                      <a:r>
                        <a:rPr lang="en-IN" sz="1800" kern="1200" dirty="0">
                          <a:solidFill>
                            <a:srgbClr val="000000"/>
                          </a:solidFill>
                          <a:latin typeface="Arial" pitchFamily="34" charset="0"/>
                          <a:ea typeface="Calibri"/>
                          <a:cs typeface="Arial" pitchFamily="34" charset="0"/>
                        </a:rPr>
                        <a:t>O303</a:t>
                      </a:r>
                      <a:endParaRPr lang="en-US" sz="1800" kern="1200" dirty="0">
                        <a:solidFill>
                          <a:srgbClr val="000000"/>
                        </a:solidFill>
                        <a:latin typeface="Arial" pitchFamily="34" charset="0"/>
                        <a:ea typeface="Calibri"/>
                        <a:cs typeface="Arial" pitchFamily="34"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defTabSz="914400" rtl="0" eaLnBrk="1" latinLnBrk="0" hangingPunct="1">
                        <a:lnSpc>
                          <a:spcPct val="107000"/>
                        </a:lnSpc>
                        <a:spcBef>
                          <a:spcPts val="0"/>
                        </a:spcBef>
                        <a:spcAft>
                          <a:spcPts val="0"/>
                        </a:spcAft>
                      </a:pPr>
                      <a:r>
                        <a:rPr lang="en-IN" sz="1800" kern="1200" dirty="0">
                          <a:solidFill>
                            <a:srgbClr val="000000"/>
                          </a:solidFill>
                          <a:latin typeface="Arial" pitchFamily="34" charset="0"/>
                          <a:ea typeface="Calibri"/>
                          <a:cs typeface="Arial" pitchFamily="34" charset="0"/>
                        </a:rPr>
                        <a:t>3000</a:t>
                      </a:r>
                      <a:endParaRPr lang="en-US" sz="1800" kern="1200" dirty="0">
                        <a:solidFill>
                          <a:srgbClr val="000000"/>
                        </a:solidFill>
                        <a:latin typeface="Arial" pitchFamily="34" charset="0"/>
                        <a:ea typeface="Calibri"/>
                        <a:cs typeface="Arial" pitchFamily="34"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304800">
                <a:tc>
                  <a:txBody>
                    <a:bodyPr/>
                    <a:lstStyle/>
                    <a:p>
                      <a:pPr marL="0" marR="0" algn="ctr" defTabSz="914400" rtl="0" eaLnBrk="1" latinLnBrk="0" hangingPunct="1">
                        <a:lnSpc>
                          <a:spcPct val="107000"/>
                        </a:lnSpc>
                        <a:spcBef>
                          <a:spcPts val="0"/>
                        </a:spcBef>
                        <a:spcAft>
                          <a:spcPts val="0"/>
                        </a:spcAft>
                      </a:pPr>
                      <a:r>
                        <a:rPr lang="en-IN" sz="1800" kern="1200" dirty="0">
                          <a:solidFill>
                            <a:srgbClr val="000000"/>
                          </a:solidFill>
                          <a:latin typeface="Arial" pitchFamily="34" charset="0"/>
                          <a:ea typeface="Calibri"/>
                          <a:cs typeface="Arial" pitchFamily="34" charset="0"/>
                        </a:rPr>
                        <a:t>144</a:t>
                      </a:r>
                      <a:endParaRPr lang="en-US" sz="1800" kern="1200" dirty="0">
                        <a:solidFill>
                          <a:srgbClr val="000000"/>
                        </a:solidFill>
                        <a:latin typeface="Arial" pitchFamily="34" charset="0"/>
                        <a:ea typeface="Calibri"/>
                        <a:cs typeface="Arial" pitchFamily="34"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defTabSz="914400" rtl="0" eaLnBrk="1" latinLnBrk="0" hangingPunct="1">
                        <a:lnSpc>
                          <a:spcPct val="107000"/>
                        </a:lnSpc>
                        <a:spcBef>
                          <a:spcPts val="0"/>
                        </a:spcBef>
                        <a:spcAft>
                          <a:spcPts val="0"/>
                        </a:spcAft>
                      </a:pPr>
                      <a:r>
                        <a:rPr lang="en-IN" sz="1800" kern="1200" dirty="0">
                          <a:solidFill>
                            <a:srgbClr val="000000"/>
                          </a:solidFill>
                          <a:latin typeface="Arial" pitchFamily="34" charset="0"/>
                          <a:ea typeface="Calibri"/>
                          <a:cs typeface="Arial" pitchFamily="34" charset="0"/>
                        </a:rPr>
                        <a:t>O304</a:t>
                      </a:r>
                      <a:endParaRPr lang="en-US" sz="1800" kern="1200" dirty="0">
                        <a:solidFill>
                          <a:srgbClr val="000000"/>
                        </a:solidFill>
                        <a:latin typeface="Arial" pitchFamily="34" charset="0"/>
                        <a:ea typeface="Calibri"/>
                        <a:cs typeface="Arial" pitchFamily="34"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defTabSz="914400" rtl="0" eaLnBrk="1" latinLnBrk="0" hangingPunct="1">
                        <a:lnSpc>
                          <a:spcPct val="107000"/>
                        </a:lnSpc>
                        <a:spcBef>
                          <a:spcPts val="0"/>
                        </a:spcBef>
                        <a:spcAft>
                          <a:spcPts val="0"/>
                        </a:spcAft>
                      </a:pPr>
                      <a:r>
                        <a:rPr lang="en-IN" sz="1800" kern="1200" dirty="0">
                          <a:solidFill>
                            <a:srgbClr val="000000"/>
                          </a:solidFill>
                          <a:latin typeface="Arial" pitchFamily="34" charset="0"/>
                          <a:ea typeface="Calibri"/>
                          <a:cs typeface="Arial" pitchFamily="34" charset="0"/>
                        </a:rPr>
                        <a:t>4500</a:t>
                      </a:r>
                      <a:endParaRPr lang="en-US" sz="1800" kern="1200" dirty="0">
                        <a:solidFill>
                          <a:srgbClr val="000000"/>
                        </a:solidFill>
                        <a:latin typeface="Arial" pitchFamily="34" charset="0"/>
                        <a:ea typeface="Calibri"/>
                        <a:cs typeface="Arial" pitchFamily="34"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7" name="Rectangle 6"/>
          <p:cNvSpPr/>
          <p:nvPr/>
        </p:nvSpPr>
        <p:spPr>
          <a:xfrm>
            <a:off x="469699" y="4816723"/>
            <a:ext cx="8007874" cy="1392348"/>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575187" y="4776228"/>
            <a:ext cx="8568813" cy="1754326"/>
          </a:xfrm>
          <a:prstGeom prst="rect">
            <a:avLst/>
          </a:prstGeom>
          <a:noFill/>
        </p:spPr>
        <p:txBody>
          <a:bodyPr wrap="square" rtlCol="0">
            <a:spAutoFit/>
          </a:bodyPr>
          <a:lstStyle/>
          <a:p>
            <a:pPr fontAlgn="base"/>
            <a:r>
              <a:rPr lang="en-US">
                <a:solidFill>
                  <a:schemeClr val="bg1"/>
                </a:solidFill>
                <a:latin typeface="Courier New" pitchFamily="49" charset="0"/>
                <a:cs typeface="Courier New" pitchFamily="49" charset="0"/>
              </a:rPr>
              <a:t>SELECT  </a:t>
            </a:r>
          </a:p>
          <a:p>
            <a:pPr fontAlgn="base"/>
            <a:r>
              <a:rPr lang="en-US">
                <a:solidFill>
                  <a:schemeClr val="bg1"/>
                </a:solidFill>
                <a:latin typeface="Courier New" pitchFamily="49" charset="0"/>
                <a:cs typeface="Courier New" pitchFamily="49" charset="0"/>
              </a:rPr>
              <a:t>    FLOOR(AVG(items)) </a:t>
            </a:r>
          </a:p>
          <a:p>
            <a:pPr fontAlgn="base"/>
            <a:r>
              <a:rPr lang="en-US">
                <a:solidFill>
                  <a:schemeClr val="bg1"/>
                </a:solidFill>
                <a:latin typeface="Courier New" pitchFamily="49" charset="0"/>
                <a:cs typeface="Courier New" pitchFamily="49" charset="0"/>
              </a:rPr>
              <a:t>FROM (SELECT </a:t>
            </a:r>
            <a:r>
              <a:rPr lang="en-US" err="1">
                <a:solidFill>
                  <a:schemeClr val="bg1"/>
                </a:solidFill>
                <a:latin typeface="Courier New" pitchFamily="49" charset="0"/>
                <a:cs typeface="Courier New" pitchFamily="49" charset="0"/>
              </a:rPr>
              <a:t>orderNumber</a:t>
            </a:r>
            <a:r>
              <a:rPr lang="en-US">
                <a:solidFill>
                  <a:schemeClr val="bg1"/>
                </a:solidFill>
                <a:latin typeface="Courier New" pitchFamily="49" charset="0"/>
                <a:cs typeface="Courier New" pitchFamily="49" charset="0"/>
              </a:rPr>
              <a:t>, COUNT(</a:t>
            </a:r>
            <a:r>
              <a:rPr lang="en-US" err="1">
                <a:solidFill>
                  <a:schemeClr val="bg1"/>
                </a:solidFill>
                <a:latin typeface="Courier New" pitchFamily="49" charset="0"/>
                <a:cs typeface="Courier New" pitchFamily="49" charset="0"/>
              </a:rPr>
              <a:t>orderNumber</a:t>
            </a:r>
            <a:r>
              <a:rPr lang="en-US">
                <a:solidFill>
                  <a:schemeClr val="bg1"/>
                </a:solidFill>
                <a:latin typeface="Courier New" pitchFamily="49" charset="0"/>
                <a:cs typeface="Courier New" pitchFamily="49" charset="0"/>
              </a:rPr>
              <a:t>) AS items </a:t>
            </a:r>
          </a:p>
          <a:p>
            <a:pPr fontAlgn="base"/>
            <a:r>
              <a:rPr lang="en-US">
                <a:solidFill>
                  <a:schemeClr val="bg1"/>
                </a:solidFill>
                <a:latin typeface="Courier New" pitchFamily="49" charset="0"/>
                <a:cs typeface="Courier New" pitchFamily="49" charset="0"/>
              </a:rPr>
              <a:t>    FROM </a:t>
            </a:r>
            <a:r>
              <a:rPr lang="en-US" err="1">
                <a:solidFill>
                  <a:schemeClr val="bg1"/>
                </a:solidFill>
                <a:latin typeface="Courier New" pitchFamily="49" charset="0"/>
                <a:cs typeface="Courier New" pitchFamily="49" charset="0"/>
              </a:rPr>
              <a:t>orderdetails</a:t>
            </a:r>
            <a:r>
              <a:rPr lang="en-US">
                <a:solidFill>
                  <a:schemeClr val="bg1"/>
                </a:solidFill>
                <a:latin typeface="Courier New" pitchFamily="49" charset="0"/>
                <a:cs typeface="Courier New" pitchFamily="49" charset="0"/>
              </a:rPr>
              <a:t> </a:t>
            </a:r>
          </a:p>
          <a:p>
            <a:pPr fontAlgn="base"/>
            <a:r>
              <a:rPr lang="en-US">
                <a:solidFill>
                  <a:schemeClr val="bg1"/>
                </a:solidFill>
                <a:latin typeface="Courier New" pitchFamily="49" charset="0"/>
                <a:cs typeface="Courier New" pitchFamily="49" charset="0"/>
              </a:rPr>
              <a:t>    GROUP BY </a:t>
            </a:r>
            <a:r>
              <a:rPr lang="en-US" err="1">
                <a:solidFill>
                  <a:schemeClr val="bg1"/>
                </a:solidFill>
                <a:latin typeface="Courier New" pitchFamily="49" charset="0"/>
                <a:cs typeface="Courier New" pitchFamily="49" charset="0"/>
              </a:rPr>
              <a:t>orderNumber</a:t>
            </a:r>
            <a:r>
              <a:rPr lang="en-US">
                <a:solidFill>
                  <a:schemeClr val="bg1"/>
                </a:solidFill>
                <a:latin typeface="Courier New" pitchFamily="49" charset="0"/>
                <a:cs typeface="Courier New" pitchFamily="49" charset="0"/>
              </a:rPr>
              <a:t>) AS </a:t>
            </a:r>
            <a:r>
              <a:rPr lang="en-US" err="1">
                <a:solidFill>
                  <a:schemeClr val="bg1"/>
                </a:solidFill>
                <a:latin typeface="Courier New" pitchFamily="49" charset="0"/>
                <a:cs typeface="Courier New" pitchFamily="49" charset="0"/>
              </a:rPr>
              <a:t>lineitems</a:t>
            </a:r>
            <a:r>
              <a:rPr lang="en-US">
                <a:solidFill>
                  <a:schemeClr val="bg1"/>
                </a:solidFill>
                <a:latin typeface="Courier New" pitchFamily="49" charset="0"/>
                <a:cs typeface="Courier New" pitchFamily="49" charset="0"/>
              </a:rPr>
              <a:t>; </a:t>
            </a:r>
          </a:p>
          <a:p>
            <a:endParaRPr lang="en-US">
              <a:solidFill>
                <a:schemeClr val="bg1"/>
              </a:solidFill>
              <a:latin typeface="Courier New" pitchFamily="49" charset="0"/>
              <a:cs typeface="Courier New" pitchFamily="49" charset="0"/>
            </a:endParaRPr>
          </a:p>
        </p:txBody>
      </p:sp>
      <p:sp>
        <p:nvSpPr>
          <p:cNvPr id="10" name="Rectangle 9"/>
          <p:cNvSpPr/>
          <p:nvPr/>
        </p:nvSpPr>
        <p:spPr>
          <a:xfrm>
            <a:off x="466449" y="803912"/>
            <a:ext cx="8445075" cy="181530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1" name="TextBox 10"/>
          <p:cNvSpPr txBox="1"/>
          <p:nvPr/>
        </p:nvSpPr>
        <p:spPr>
          <a:xfrm>
            <a:off x="443201" y="782414"/>
            <a:ext cx="8465574" cy="1323439"/>
          </a:xfrm>
          <a:prstGeom prst="rect">
            <a:avLst/>
          </a:prstGeom>
          <a:noFill/>
        </p:spPr>
        <p:txBody>
          <a:bodyPr wrap="square" rtlCol="0">
            <a:spAutoFit/>
          </a:bodyPr>
          <a:lstStyle/>
          <a:p>
            <a:r>
              <a:rPr lang="en-US" sz="2000">
                <a:solidFill>
                  <a:schemeClr val="bg1"/>
                </a:solidFill>
                <a:latin typeface="Courier New" pitchFamily="49" charset="0"/>
                <a:cs typeface="Courier New" pitchFamily="49" charset="0"/>
              </a:rPr>
              <a:t>SELECT </a:t>
            </a:r>
            <a:r>
              <a:rPr lang="en-US" sz="2000" err="1">
                <a:solidFill>
                  <a:schemeClr val="bg1"/>
                </a:solidFill>
                <a:latin typeface="Courier New" pitchFamily="49" charset="0"/>
                <a:cs typeface="Courier New" pitchFamily="49" charset="0"/>
              </a:rPr>
              <a:t>column_name</a:t>
            </a:r>
            <a:br>
              <a:rPr lang="en-US" sz="2000">
                <a:solidFill>
                  <a:schemeClr val="bg1"/>
                </a:solidFill>
                <a:latin typeface="Courier New" pitchFamily="49" charset="0"/>
                <a:cs typeface="Courier New" pitchFamily="49" charset="0"/>
              </a:rPr>
            </a:br>
            <a:r>
              <a:rPr lang="en-US" sz="2000" b="1">
                <a:solidFill>
                  <a:srgbClr val="FFFF00"/>
                </a:solidFill>
                <a:latin typeface="Courier New" pitchFamily="49" charset="0"/>
                <a:cs typeface="Courier New" pitchFamily="49" charset="0"/>
              </a:rPr>
              <a:t>FROM (SELECT </a:t>
            </a:r>
            <a:r>
              <a:rPr lang="en-US" sz="2000" b="1" err="1">
                <a:solidFill>
                  <a:srgbClr val="FFFF00"/>
                </a:solidFill>
                <a:latin typeface="Courier New" pitchFamily="49" charset="0"/>
                <a:cs typeface="Courier New" pitchFamily="49" charset="0"/>
              </a:rPr>
              <a:t>column_name</a:t>
            </a:r>
            <a:r>
              <a:rPr lang="en-US" sz="2000" b="1">
                <a:solidFill>
                  <a:srgbClr val="FFFF00"/>
                </a:solidFill>
                <a:latin typeface="Courier New" pitchFamily="49" charset="0"/>
                <a:cs typeface="Courier New" pitchFamily="49" charset="0"/>
              </a:rPr>
              <a:t>(s)from </a:t>
            </a:r>
            <a:r>
              <a:rPr lang="en-US" sz="2000" b="1" err="1">
                <a:solidFill>
                  <a:srgbClr val="FFFF00"/>
                </a:solidFill>
                <a:latin typeface="Courier New" pitchFamily="49" charset="0"/>
                <a:cs typeface="Courier New" pitchFamily="49" charset="0"/>
              </a:rPr>
              <a:t>table_name</a:t>
            </a:r>
            <a:r>
              <a:rPr lang="en-US" sz="2000" b="1">
                <a:solidFill>
                  <a:srgbClr val="FFFF00"/>
                </a:solidFill>
                <a:latin typeface="Courier New" pitchFamily="49" charset="0"/>
                <a:cs typeface="Courier New" pitchFamily="49" charset="0"/>
              </a:rPr>
              <a:t>) </a:t>
            </a:r>
            <a:r>
              <a:rPr lang="en-US" sz="2000">
                <a:solidFill>
                  <a:schemeClr val="bg1"/>
                </a:solidFill>
                <a:latin typeface="Courier New" pitchFamily="49" charset="0"/>
                <a:cs typeface="Courier New" pitchFamily="49" charset="0"/>
              </a:rPr>
              <a:t>as </a:t>
            </a:r>
            <a:r>
              <a:rPr lang="en-US" sz="2000" err="1">
                <a:solidFill>
                  <a:schemeClr val="bg1"/>
                </a:solidFill>
                <a:latin typeface="Courier New" pitchFamily="49" charset="0"/>
                <a:cs typeface="Courier New" pitchFamily="49" charset="0"/>
              </a:rPr>
              <a:t>table_name</a:t>
            </a:r>
            <a:r>
              <a:rPr lang="en-US" sz="2000">
                <a:solidFill>
                  <a:schemeClr val="bg1"/>
                </a:solidFill>
                <a:latin typeface="Courier New" pitchFamily="49" charset="0"/>
                <a:cs typeface="Courier New" pitchFamily="49" charset="0"/>
              </a:rPr>
              <a:t> </a:t>
            </a:r>
          </a:p>
          <a:p>
            <a:r>
              <a:rPr lang="en-US" sz="2000">
                <a:solidFill>
                  <a:schemeClr val="bg1"/>
                </a:solidFill>
                <a:latin typeface="Courier New" pitchFamily="49" charset="0"/>
                <a:cs typeface="Courier New" pitchFamily="49" charset="0"/>
              </a:rPr>
              <a:t>WHERE condition;</a:t>
            </a:r>
          </a:p>
        </p:txBody>
      </p:sp>
      <p:sp>
        <p:nvSpPr>
          <p:cNvPr id="12" name="Arc 11"/>
          <p:cNvSpPr/>
          <p:nvPr/>
        </p:nvSpPr>
        <p:spPr>
          <a:xfrm rot="10800000">
            <a:off x="3890074" y="728421"/>
            <a:ext cx="1875295" cy="1379349"/>
          </a:xfrm>
          <a:prstGeom prst="arc">
            <a:avLst>
              <a:gd name="adj1" fmla="val 17095891"/>
              <a:gd name="adj2" fmla="val 21423861"/>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13" name="Chevron 12"/>
          <p:cNvSpPr/>
          <p:nvPr/>
        </p:nvSpPr>
        <p:spPr>
          <a:xfrm>
            <a:off x="4463514" y="1813300"/>
            <a:ext cx="433952" cy="480448"/>
          </a:xfrm>
          <a:prstGeom prst="chevron">
            <a:avLst>
              <a:gd name="adj" fmla="val 60714"/>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TextBox 13"/>
          <p:cNvSpPr txBox="1"/>
          <p:nvPr/>
        </p:nvSpPr>
        <p:spPr>
          <a:xfrm>
            <a:off x="4928461" y="1394848"/>
            <a:ext cx="4215539" cy="1323439"/>
          </a:xfrm>
          <a:prstGeom prst="rect">
            <a:avLst/>
          </a:prstGeom>
          <a:noFill/>
        </p:spPr>
        <p:txBody>
          <a:bodyPr wrap="square" rtlCol="0">
            <a:spAutoFit/>
          </a:bodyPr>
          <a:lstStyle/>
          <a:p>
            <a:r>
              <a:rPr lang="en-IN" sz="2000" b="1" dirty="0">
                <a:solidFill>
                  <a:schemeClr val="bg1"/>
                </a:solidFill>
                <a:latin typeface="Arial" pitchFamily="34" charset="0"/>
                <a:cs typeface="Arial" pitchFamily="34" charset="0"/>
              </a:rPr>
              <a:t>Result set returned from the </a:t>
            </a:r>
          </a:p>
          <a:p>
            <a:r>
              <a:rPr lang="en-IN" sz="2000" b="1" dirty="0">
                <a:solidFill>
                  <a:schemeClr val="bg1"/>
                </a:solidFill>
                <a:latin typeface="Arial" pitchFamily="34" charset="0"/>
                <a:cs typeface="Arial" pitchFamily="34" charset="0"/>
              </a:rPr>
              <a:t>sub-query is used as a temporary table: Derived table sub-query</a:t>
            </a:r>
            <a:endParaRPr lang="en-US" sz="2000" b="1" dirty="0">
              <a:solidFill>
                <a:schemeClr val="bg1"/>
              </a:solidFill>
              <a:latin typeface="Arial" pitchFamily="34" charset="0"/>
              <a:cs typeface="Arial" pitchFamily="34" charset="0"/>
            </a:endParaRPr>
          </a:p>
        </p:txBody>
      </p:sp>
      <p:sp>
        <p:nvSpPr>
          <p:cNvPr id="15" name="TextBox 14"/>
          <p:cNvSpPr txBox="1"/>
          <p:nvPr/>
        </p:nvSpPr>
        <p:spPr>
          <a:xfrm>
            <a:off x="1194620" y="2536722"/>
            <a:ext cx="2964425" cy="677108"/>
          </a:xfrm>
          <a:prstGeom prst="rect">
            <a:avLst/>
          </a:prstGeom>
          <a:noFill/>
        </p:spPr>
        <p:txBody>
          <a:bodyPr wrap="square" rtlCol="0">
            <a:spAutoFit/>
          </a:bodyPr>
          <a:lstStyle/>
          <a:p>
            <a:r>
              <a:rPr lang="en-IN" sz="2000">
                <a:latin typeface="Arial" pitchFamily="34" charset="0"/>
                <a:cs typeface="Arial" pitchFamily="34" charset="0"/>
              </a:rPr>
              <a:t>Table: </a:t>
            </a:r>
            <a:r>
              <a:rPr lang="en-IN" sz="2000" err="1">
                <a:latin typeface="Arial" pitchFamily="34" charset="0"/>
                <a:cs typeface="Arial" pitchFamily="34" charset="0"/>
              </a:rPr>
              <a:t>Ordersdetails</a:t>
            </a:r>
            <a:endParaRPr lang="en-US" sz="2000">
              <a:latin typeface="Arial" pitchFamily="34" charset="0"/>
              <a:cs typeface="Arial" pitchFamily="34" charset="0"/>
            </a:endParaRPr>
          </a:p>
          <a:p>
            <a:endParaRPr lang="en-US"/>
          </a:p>
        </p:txBody>
      </p:sp>
      <p:graphicFrame>
        <p:nvGraphicFramePr>
          <p:cNvPr id="17" name="Table 16"/>
          <p:cNvGraphicFramePr>
            <a:graphicFrameLocks noGrp="1"/>
          </p:cNvGraphicFramePr>
          <p:nvPr/>
        </p:nvGraphicFramePr>
        <p:xfrm>
          <a:off x="-2472712" y="5534331"/>
          <a:ext cx="2104002" cy="984456"/>
        </p:xfrm>
        <a:graphic>
          <a:graphicData uri="http://schemas.openxmlformats.org/drawingml/2006/table">
            <a:tbl>
              <a:tblPr/>
              <a:tblGrid>
                <a:gridCol w="2104002">
                  <a:extLst>
                    <a:ext uri="{9D8B030D-6E8A-4147-A177-3AD203B41FA5}">
                      <a16:colId xmlns:a16="http://schemas.microsoft.com/office/drawing/2014/main" val="20000"/>
                    </a:ext>
                  </a:extLst>
                </a:gridCol>
              </a:tblGrid>
              <a:tr h="612550">
                <a:tc>
                  <a:txBody>
                    <a:bodyPr/>
                    <a:lstStyle/>
                    <a:p>
                      <a:pPr algn="ctr" rtl="0" fontAlgn="base"/>
                      <a:r>
                        <a:rPr lang="en-IN" sz="1800" b="0" i="0" u="none" strike="noStrike" dirty="0">
                          <a:solidFill>
                            <a:srgbClr val="000000"/>
                          </a:solidFill>
                          <a:latin typeface="Calibri"/>
                        </a:rPr>
                        <a:t>floor(</a:t>
                      </a:r>
                      <a:r>
                        <a:rPr lang="en-IN" sz="1800" b="0" i="0" u="none" strike="noStrike" dirty="0" err="1">
                          <a:solidFill>
                            <a:srgbClr val="000000"/>
                          </a:solidFill>
                          <a:latin typeface="Calibri"/>
                        </a:rPr>
                        <a:t>avg</a:t>
                      </a:r>
                      <a:r>
                        <a:rPr lang="en-IN" sz="1800" b="0" i="0" u="none" strike="noStrike" dirty="0">
                          <a:solidFill>
                            <a:srgbClr val="000000"/>
                          </a:solidFill>
                          <a:latin typeface="Calibri"/>
                        </a:rPr>
                        <a:t>(items))</a:t>
                      </a:r>
                      <a:r>
                        <a:rPr lang="en-IN" sz="1800" b="0" i="0" dirty="0">
                          <a:solidFill>
                            <a:srgbClr val="000000"/>
                          </a:solidFill>
                          <a:latin typeface="Calibri"/>
                        </a:rPr>
                        <a:t> </a:t>
                      </a:r>
                      <a:endParaRPr lang="en-IN" sz="1800" b="0" i="0" dirty="0"/>
                    </a:p>
                  </a:txBody>
                  <a:tcPr anchor="b">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92D050"/>
                    </a:solidFill>
                  </a:tcPr>
                </a:tc>
                <a:extLst>
                  <a:ext uri="{0D108BD9-81ED-4DB2-BD59-A6C34878D82A}">
                    <a16:rowId xmlns:a16="http://schemas.microsoft.com/office/drawing/2014/main" val="10000"/>
                  </a:ext>
                </a:extLst>
              </a:tr>
              <a:tr h="371906">
                <a:tc>
                  <a:txBody>
                    <a:bodyPr/>
                    <a:lstStyle/>
                    <a:p>
                      <a:pPr algn="ctr" rtl="0" fontAlgn="base"/>
                      <a:r>
                        <a:rPr lang="en-IN" sz="1800" b="0" i="0" u="none" strike="noStrike" dirty="0">
                          <a:solidFill>
                            <a:srgbClr val="000000"/>
                          </a:solidFill>
                          <a:latin typeface="Calibri"/>
                        </a:rPr>
                        <a:t>9 </a:t>
                      </a:r>
                      <a:r>
                        <a:rPr lang="en-IN" sz="1800" b="0" i="0" dirty="0">
                          <a:solidFill>
                            <a:srgbClr val="000000"/>
                          </a:solidFill>
                          <a:latin typeface="Calibri"/>
                        </a:rPr>
                        <a:t> </a:t>
                      </a:r>
                      <a:endParaRPr lang="en-IN" sz="1800" b="0" i="0" dirty="0"/>
                    </a:p>
                  </a:txBody>
                  <a:tcPr anchor="b">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18" name="TextBox 17"/>
          <p:cNvSpPr txBox="1"/>
          <p:nvPr/>
        </p:nvSpPr>
        <p:spPr>
          <a:xfrm>
            <a:off x="-2462981" y="4999703"/>
            <a:ext cx="1784555" cy="369332"/>
          </a:xfrm>
          <a:prstGeom prst="rect">
            <a:avLst/>
          </a:prstGeom>
          <a:noFill/>
        </p:spPr>
        <p:txBody>
          <a:bodyPr wrap="square" rtlCol="0">
            <a:spAutoFit/>
          </a:bodyPr>
          <a:lstStyle/>
          <a:p>
            <a:r>
              <a:rPr lang="en-US" b="1"/>
              <a:t>Output:</a:t>
            </a:r>
            <a:r>
              <a:rPr lang="en-US"/>
              <a:t> </a:t>
            </a:r>
          </a:p>
        </p:txBody>
      </p:sp>
      <p:pic>
        <p:nvPicPr>
          <p:cNvPr id="19" name="Picture 18"/>
          <p:cNvPicPr>
            <a:picLocks noChangeAspect="1" noChangeArrowheads="1"/>
          </p:cNvPicPr>
          <p:nvPr/>
        </p:nvPicPr>
        <p:blipFill>
          <a:blip r:embed="rId4" cstate="print"/>
          <a:srcRect/>
          <a:stretch>
            <a:fillRect/>
          </a:stretch>
        </p:blipFill>
        <p:spPr bwMode="auto">
          <a:xfrm>
            <a:off x="7463713" y="6318289"/>
            <a:ext cx="1488558" cy="539711"/>
          </a:xfrm>
          <a:prstGeom prst="rect">
            <a:avLst/>
          </a:prstGeom>
          <a:noFill/>
          <a:ln w="9525">
            <a:noFill/>
            <a:miter lim="800000"/>
            <a:headEnd/>
            <a:tailEnd/>
          </a:ln>
        </p:spPr>
      </p:pic>
      <p:sp>
        <p:nvSpPr>
          <p:cNvPr id="20" name="Multiply 19"/>
          <p:cNvSpPr/>
          <p:nvPr/>
        </p:nvSpPr>
        <p:spPr>
          <a:xfrm>
            <a:off x="8287604" y="501065"/>
            <a:ext cx="856396" cy="915591"/>
          </a:xfrm>
          <a:prstGeom prst="mathMultiply">
            <a:avLst>
              <a:gd name="adj1" fmla="val 2952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8052022-06B7-45F7-955F-DE89B5ACCEE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262"/>
            <a:ext cx="9165365" cy="654346"/>
          </a:xfrm>
          <a:prstGeom prst="rect">
            <a:avLst/>
          </a:prstGeom>
        </p:spPr>
      </p:pic>
      <p:sp>
        <p:nvSpPr>
          <p:cNvPr id="5" name="TextBox 4">
            <a:extLst>
              <a:ext uri="{FF2B5EF4-FFF2-40B4-BE49-F238E27FC236}">
                <a16:creationId xmlns:a16="http://schemas.microsoft.com/office/drawing/2014/main" id="{4A19A483-11A0-4BBD-BD74-33BFF57D3519}"/>
              </a:ext>
            </a:extLst>
          </p:cNvPr>
          <p:cNvSpPr txBox="1"/>
          <p:nvPr/>
        </p:nvSpPr>
        <p:spPr>
          <a:xfrm>
            <a:off x="2558120" y="0"/>
            <a:ext cx="3572003" cy="507831"/>
          </a:xfrm>
          <a:prstGeom prst="rect">
            <a:avLst/>
          </a:prstGeom>
          <a:noFill/>
        </p:spPr>
        <p:txBody>
          <a:bodyPr wrap="none" rtlCol="0">
            <a:spAutoFit/>
          </a:bodyPr>
          <a:lstStyle/>
          <a:p>
            <a:pPr marL="160731" indent="-160731" algn="ctr">
              <a:lnSpc>
                <a:spcPct val="150000"/>
              </a:lnSpc>
            </a:pPr>
            <a:r>
              <a:rPr lang="en-US" b="1">
                <a:solidFill>
                  <a:schemeClr val="bg1"/>
                </a:solidFill>
                <a:latin typeface="Open Sans" panose="020B0606030504020204" pitchFamily="34" charset="0"/>
                <a:ea typeface="Open Sans" panose="020B0606030504020204" pitchFamily="34" charset="0"/>
                <a:cs typeface="Open Sans" panose="020B0606030504020204" pitchFamily="34" charset="0"/>
              </a:rPr>
              <a:t>Knowledge Check: Question 2</a:t>
            </a:r>
            <a:endParaRPr lang="en-IN" b="1">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5A8D0BD0-56A7-41B3-8952-12FFD5EA9E7C}"/>
              </a:ext>
            </a:extLst>
          </p:cNvPr>
          <p:cNvSpPr txBox="1"/>
          <p:nvPr/>
        </p:nvSpPr>
        <p:spPr>
          <a:xfrm>
            <a:off x="0" y="892362"/>
            <a:ext cx="8729330" cy="328937"/>
          </a:xfrm>
          <a:prstGeom prst="rect">
            <a:avLst/>
          </a:prstGeom>
          <a:noFill/>
        </p:spPr>
        <p:txBody>
          <a:bodyPr rot="0" spcFirstLastPara="0" vertOverflow="overflow" horzOverflow="overflow" vert="horz" wrap="square" lIns="51435" tIns="25718" rIns="51435" bIns="25718" numCol="1" spcCol="0" rtlCol="0" fromWordArt="0" anchor="t" anchorCtr="0" forceAA="0" compatLnSpc="1">
            <a:prstTxWarp prst="textNoShape">
              <a:avLst/>
            </a:prstTxWarp>
            <a:spAutoFit/>
          </a:bodyPr>
          <a:lstStyle/>
          <a:p>
            <a:pPr algn="ctr"/>
            <a:r>
              <a:rPr lang="en-US" b="1">
                <a:latin typeface="Arial"/>
                <a:cs typeface="Arial"/>
              </a:rPr>
              <a:t>Select the appropriate answer for the following statement and click SUBMIT.</a:t>
            </a:r>
            <a:endParaRPr lang="en-US">
              <a:latin typeface="Arial"/>
              <a:ea typeface="+mn-lt"/>
              <a:cs typeface="Arial"/>
            </a:endParaRPr>
          </a:p>
        </p:txBody>
      </p:sp>
      <p:pic>
        <p:nvPicPr>
          <p:cNvPr id="7" name="Picture 9" descr="Graphical user interface, application&#10;&#10;Description automatically generated">
            <a:extLst>
              <a:ext uri="{FF2B5EF4-FFF2-40B4-BE49-F238E27FC236}">
                <a16:creationId xmlns:a16="http://schemas.microsoft.com/office/drawing/2014/main" id="{46CDF15C-0ACB-408F-8074-EB610C75A837}"/>
              </a:ext>
            </a:extLst>
          </p:cNvPr>
          <p:cNvPicPr>
            <a:picLocks noChangeAspect="1"/>
          </p:cNvPicPr>
          <p:nvPr/>
        </p:nvPicPr>
        <p:blipFill>
          <a:blip r:embed="rId4" cstate="print"/>
          <a:stretch>
            <a:fillRect/>
          </a:stretch>
        </p:blipFill>
        <p:spPr>
          <a:xfrm>
            <a:off x="1" y="5178056"/>
            <a:ext cx="9187882" cy="1467293"/>
          </a:xfrm>
          <a:prstGeom prst="rect">
            <a:avLst/>
          </a:prstGeom>
        </p:spPr>
      </p:pic>
      <p:sp>
        <p:nvSpPr>
          <p:cNvPr id="8" name="TextBox 7"/>
          <p:cNvSpPr txBox="1"/>
          <p:nvPr/>
        </p:nvSpPr>
        <p:spPr>
          <a:xfrm>
            <a:off x="1016610" y="5632170"/>
            <a:ext cx="6528391" cy="923330"/>
          </a:xfrm>
          <a:prstGeom prst="rect">
            <a:avLst/>
          </a:prstGeom>
          <a:noFill/>
        </p:spPr>
        <p:txBody>
          <a:bodyPr wrap="square" lIns="91440" tIns="45720" rIns="91440" bIns="45720" rtlCol="0" anchor="t">
            <a:spAutoFit/>
          </a:bodyPr>
          <a:lstStyle/>
          <a:p>
            <a:pPr algn="ctr"/>
            <a:r>
              <a:rPr lang="en-US" b="1" dirty="0">
                <a:latin typeface="Arial" panose="020B0604020202020204" pitchFamily="34" charset="0"/>
                <a:ea typeface="+mn-lt"/>
                <a:cs typeface="Arial" panose="020B0604020202020204" pitchFamily="34" charset="0"/>
              </a:rPr>
              <a:t>Excellent! You are right.</a:t>
            </a:r>
          </a:p>
          <a:p>
            <a:pPr algn="ctr"/>
            <a:r>
              <a:rPr lang="en-US" dirty="0">
                <a:latin typeface="Arial"/>
                <a:ea typeface="+mn-lt"/>
                <a:cs typeface="Arial"/>
              </a:rPr>
              <a:t>Sub-queries can be used with </a:t>
            </a:r>
            <a:r>
              <a:rPr lang="en-US" b="1" dirty="0">
                <a:latin typeface="Arial"/>
                <a:ea typeface="+mn-lt"/>
                <a:cs typeface="Arial"/>
              </a:rPr>
              <a:t>SELECT, FROM and WHERE</a:t>
            </a:r>
            <a:r>
              <a:rPr lang="en-US" dirty="0">
                <a:latin typeface="Arial"/>
                <a:ea typeface="+mn-lt"/>
                <a:cs typeface="Arial"/>
              </a:rPr>
              <a:t> clause. Hence, all the given three options are correct.</a:t>
            </a:r>
          </a:p>
        </p:txBody>
      </p:sp>
      <p:sp>
        <p:nvSpPr>
          <p:cNvPr id="9" name="TextBox 8"/>
          <p:cNvSpPr txBox="1"/>
          <p:nvPr/>
        </p:nvSpPr>
        <p:spPr>
          <a:xfrm>
            <a:off x="281054" y="1667959"/>
            <a:ext cx="7418717" cy="1015663"/>
          </a:xfrm>
          <a:prstGeom prst="rect">
            <a:avLst/>
          </a:prstGeom>
          <a:noFill/>
        </p:spPr>
        <p:txBody>
          <a:bodyPr wrap="square" rtlCol="0">
            <a:spAutoFit/>
          </a:bodyPr>
          <a:lstStyle/>
          <a:p>
            <a:r>
              <a:rPr lang="en-US" sz="2000" dirty="0">
                <a:latin typeface="Arial" pitchFamily="34" charset="0"/>
                <a:cs typeface="Arial" pitchFamily="34" charset="0"/>
              </a:rPr>
              <a:t>Sub-queries can be placed in:</a:t>
            </a:r>
          </a:p>
          <a:p>
            <a:endParaRPr lang="en-US" sz="2000" dirty="0">
              <a:latin typeface="Arial" pitchFamily="34" charset="0"/>
              <a:cs typeface="Arial" pitchFamily="34" charset="0"/>
            </a:endParaRPr>
          </a:p>
          <a:p>
            <a:endParaRPr lang="en-US" sz="2000" dirty="0">
              <a:latin typeface="Arial" pitchFamily="34" charset="0"/>
              <a:cs typeface="Arial" pitchFamily="34" charset="0"/>
            </a:endParaRPr>
          </a:p>
        </p:txBody>
      </p:sp>
      <p:sp>
        <p:nvSpPr>
          <p:cNvPr id="10" name="TextBox 9"/>
          <p:cNvSpPr txBox="1"/>
          <p:nvPr/>
        </p:nvSpPr>
        <p:spPr>
          <a:xfrm>
            <a:off x="289124" y="2066444"/>
            <a:ext cx="4088921" cy="2554545"/>
          </a:xfrm>
          <a:prstGeom prst="rect">
            <a:avLst/>
          </a:prstGeom>
          <a:noFill/>
        </p:spPr>
        <p:txBody>
          <a:bodyPr wrap="square" rtlCol="0">
            <a:spAutoFit/>
          </a:bodyPr>
          <a:lstStyle/>
          <a:p>
            <a:pPr marL="342900" indent="-342900">
              <a:buAutoNum type="alphaUcPeriod"/>
            </a:pPr>
            <a:endParaRPr lang="en-US" sz="2000"/>
          </a:p>
          <a:p>
            <a:pPr marL="457200" indent="-457200">
              <a:buAutoNum type="alphaUcPeriod"/>
            </a:pPr>
            <a:r>
              <a:rPr lang="en-US" sz="2000">
                <a:latin typeface="Arial" pitchFamily="34" charset="0"/>
                <a:cs typeface="Arial" pitchFamily="34" charset="0"/>
              </a:rPr>
              <a:t>SELECT clause</a:t>
            </a:r>
          </a:p>
          <a:p>
            <a:pPr marL="457200" indent="-457200">
              <a:buAutoNum type="alphaUcPeriod"/>
            </a:pPr>
            <a:endParaRPr lang="en-US" sz="2000">
              <a:latin typeface="Arial" pitchFamily="34" charset="0"/>
              <a:cs typeface="Arial" pitchFamily="34" charset="0"/>
            </a:endParaRPr>
          </a:p>
          <a:p>
            <a:pPr marL="457200" indent="-457200">
              <a:buAutoNum type="alphaUcPeriod"/>
            </a:pPr>
            <a:r>
              <a:rPr lang="en-US" sz="2000">
                <a:latin typeface="Arial" pitchFamily="34" charset="0"/>
                <a:cs typeface="Arial" pitchFamily="34" charset="0"/>
              </a:rPr>
              <a:t>FROM clause</a:t>
            </a:r>
          </a:p>
          <a:p>
            <a:pPr marL="457200" indent="-457200">
              <a:buAutoNum type="alphaUcPeriod"/>
            </a:pPr>
            <a:endParaRPr lang="en-US" sz="2000">
              <a:latin typeface="Arial" pitchFamily="34" charset="0"/>
              <a:cs typeface="Arial" pitchFamily="34" charset="0"/>
            </a:endParaRPr>
          </a:p>
          <a:p>
            <a:pPr marL="457200" indent="-457200">
              <a:buAutoNum type="alphaUcPeriod"/>
            </a:pPr>
            <a:r>
              <a:rPr lang="en-US" sz="2000">
                <a:latin typeface="Arial" pitchFamily="34" charset="0"/>
                <a:cs typeface="Arial" pitchFamily="34" charset="0"/>
              </a:rPr>
              <a:t>WHERE clause</a:t>
            </a:r>
          </a:p>
          <a:p>
            <a:pPr marL="457200" indent="-457200">
              <a:buAutoNum type="alphaUcPeriod"/>
            </a:pPr>
            <a:endParaRPr lang="en-US" sz="2000" b="1">
              <a:latin typeface="Arial" pitchFamily="34" charset="0"/>
              <a:cs typeface="Arial" pitchFamily="34" charset="0"/>
            </a:endParaRPr>
          </a:p>
          <a:p>
            <a:pPr marL="457200" indent="-457200">
              <a:buAutoNum type="alphaUcPeriod"/>
            </a:pPr>
            <a:r>
              <a:rPr lang="en-US" sz="2000" b="1">
                <a:latin typeface="Arial" pitchFamily="34" charset="0"/>
                <a:cs typeface="Arial" pitchFamily="34" charset="0"/>
              </a:rPr>
              <a:t>All of these options</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4" descr="Graphical user interface, application&#10;&#10;Description automatically generated">
            <a:extLst>
              <a:ext uri="{FF2B5EF4-FFF2-40B4-BE49-F238E27FC236}">
                <a16:creationId xmlns:a16="http://schemas.microsoft.com/office/drawing/2014/main" id="{25B79263-A220-432B-83FC-CE347A64F256}"/>
              </a:ext>
            </a:extLst>
          </p:cNvPr>
          <p:cNvPicPr>
            <a:picLocks noChangeAspect="1"/>
          </p:cNvPicPr>
          <p:nvPr/>
        </p:nvPicPr>
        <p:blipFill>
          <a:blip r:embed="rId3" cstate="print"/>
          <a:stretch>
            <a:fillRect/>
          </a:stretch>
        </p:blipFill>
        <p:spPr>
          <a:xfrm>
            <a:off x="0" y="1"/>
            <a:ext cx="9205956" cy="6858000"/>
          </a:xfrm>
          <a:prstGeom prst="rect">
            <a:avLst/>
          </a:prstGeom>
        </p:spPr>
      </p:pic>
      <p:sp>
        <p:nvSpPr>
          <p:cNvPr id="10" name="Rectangle 9"/>
          <p:cNvSpPr/>
          <p:nvPr/>
        </p:nvSpPr>
        <p:spPr>
          <a:xfrm>
            <a:off x="4195609" y="3859619"/>
            <a:ext cx="4501662" cy="1446028"/>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4210" name="Picture 2"/>
          <p:cNvPicPr>
            <a:picLocks noChangeAspect="1" noChangeArrowheads="1"/>
          </p:cNvPicPr>
          <p:nvPr/>
        </p:nvPicPr>
        <p:blipFill>
          <a:blip r:embed="rId4" cstate="print"/>
          <a:srcRect/>
          <a:stretch>
            <a:fillRect/>
          </a:stretch>
        </p:blipFill>
        <p:spPr bwMode="auto">
          <a:xfrm>
            <a:off x="4356581" y="1690909"/>
            <a:ext cx="409575" cy="371475"/>
          </a:xfrm>
          <a:prstGeom prst="rect">
            <a:avLst/>
          </a:prstGeom>
          <a:noFill/>
          <a:ln w="9525">
            <a:noFill/>
            <a:miter lim="800000"/>
            <a:headEnd/>
            <a:tailEnd/>
          </a:ln>
        </p:spPr>
      </p:pic>
      <p:sp>
        <p:nvSpPr>
          <p:cNvPr id="13" name="Rectangle 12"/>
          <p:cNvSpPr/>
          <p:nvPr/>
        </p:nvSpPr>
        <p:spPr>
          <a:xfrm>
            <a:off x="9316186" y="395075"/>
            <a:ext cx="2519917" cy="156298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No Audio</a:t>
            </a:r>
          </a:p>
        </p:txBody>
      </p:sp>
      <p:pic>
        <p:nvPicPr>
          <p:cNvPr id="94211" name="Picture 3"/>
          <p:cNvPicPr>
            <a:picLocks noChangeAspect="1" noChangeArrowheads="1"/>
          </p:cNvPicPr>
          <p:nvPr/>
        </p:nvPicPr>
        <p:blipFill>
          <a:blip r:embed="rId5" cstate="print"/>
          <a:srcRect/>
          <a:stretch>
            <a:fillRect/>
          </a:stretch>
        </p:blipFill>
        <p:spPr bwMode="auto">
          <a:xfrm>
            <a:off x="0" y="0"/>
            <a:ext cx="9144000" cy="6864033"/>
          </a:xfrm>
          <a:prstGeom prst="rect">
            <a:avLst/>
          </a:prstGeom>
          <a:noFill/>
          <a:ln w="9525">
            <a:noFill/>
            <a:miter lim="800000"/>
            <a:headEnd/>
            <a:tailEnd/>
          </a:ln>
        </p:spPr>
      </p:pic>
      <p:sp>
        <p:nvSpPr>
          <p:cNvPr id="4" name="Rectangle 3">
            <a:extLst>
              <a:ext uri="{FF2B5EF4-FFF2-40B4-BE49-F238E27FC236}">
                <a16:creationId xmlns:a16="http://schemas.microsoft.com/office/drawing/2014/main" id="{9D82A651-A3CB-4B52-A400-388226FAB207}"/>
              </a:ext>
            </a:extLst>
          </p:cNvPr>
          <p:cNvSpPr/>
          <p:nvPr/>
        </p:nvSpPr>
        <p:spPr>
          <a:xfrm>
            <a:off x="4060904" y="2698777"/>
            <a:ext cx="4572365" cy="576841"/>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000">
              <a:latin typeface="Arial" pitchFamily="34" charset="0"/>
              <a:cs typeface="Arial" pitchFamily="34" charset="0"/>
            </a:endParaRPr>
          </a:p>
        </p:txBody>
      </p:sp>
      <p:sp>
        <p:nvSpPr>
          <p:cNvPr id="5" name="Rectangle 4"/>
          <p:cNvSpPr/>
          <p:nvPr/>
        </p:nvSpPr>
        <p:spPr>
          <a:xfrm>
            <a:off x="4101250" y="2730421"/>
            <a:ext cx="4386137" cy="677108"/>
          </a:xfrm>
          <a:prstGeom prst="rect">
            <a:avLst/>
          </a:prstGeom>
        </p:spPr>
        <p:txBody>
          <a:bodyPr wrap="none" lIns="91440" tIns="45720" rIns="91440" bIns="45720" anchor="t">
            <a:spAutoFit/>
          </a:bodyPr>
          <a:lstStyle/>
          <a:p>
            <a:r>
              <a:rPr lang="en-US" sz="2000">
                <a:solidFill>
                  <a:schemeClr val="bg1"/>
                </a:solidFill>
                <a:latin typeface="Arial" pitchFamily="34" charset="0"/>
                <a:cs typeface="Arial" pitchFamily="34" charset="0"/>
              </a:rPr>
              <a:t>Define functions and its types in SQL</a:t>
            </a:r>
          </a:p>
          <a:p>
            <a:endParaRPr lang="en-IN">
              <a:solidFill>
                <a:schemeClr val="bg1"/>
              </a:solidFill>
              <a:latin typeface="Arial"/>
              <a:cs typeface="Arial"/>
            </a:endParaRPr>
          </a:p>
        </p:txBody>
      </p:sp>
      <p:sp>
        <p:nvSpPr>
          <p:cNvPr id="7" name="Rectangle 6">
            <a:extLst>
              <a:ext uri="{FF2B5EF4-FFF2-40B4-BE49-F238E27FC236}">
                <a16:creationId xmlns:a16="http://schemas.microsoft.com/office/drawing/2014/main" id="{9D82A651-A3CB-4B52-A400-388226FAB207}"/>
              </a:ext>
            </a:extLst>
          </p:cNvPr>
          <p:cNvSpPr/>
          <p:nvPr/>
        </p:nvSpPr>
        <p:spPr>
          <a:xfrm>
            <a:off x="4160507" y="3754944"/>
            <a:ext cx="4345539" cy="576841"/>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000">
              <a:latin typeface="Arial" pitchFamily="34" charset="0"/>
              <a:cs typeface="Arial" pitchFamily="34" charset="0"/>
            </a:endParaRPr>
          </a:p>
        </p:txBody>
      </p:sp>
      <p:sp>
        <p:nvSpPr>
          <p:cNvPr id="6" name="TextBox 5"/>
          <p:cNvSpPr txBox="1"/>
          <p:nvPr/>
        </p:nvSpPr>
        <p:spPr>
          <a:xfrm>
            <a:off x="4136064" y="3622105"/>
            <a:ext cx="4629564" cy="707886"/>
          </a:xfrm>
          <a:prstGeom prst="rect">
            <a:avLst/>
          </a:prstGeom>
          <a:noFill/>
        </p:spPr>
        <p:txBody>
          <a:bodyPr wrap="square" lIns="91440" tIns="45720" rIns="91440" bIns="45720" rtlCol="0" anchor="t">
            <a:spAutoFit/>
          </a:bodyPr>
          <a:lstStyle/>
          <a:p>
            <a:r>
              <a:rPr lang="en-US" sz="2000">
                <a:solidFill>
                  <a:schemeClr val="bg1"/>
                </a:solidFill>
                <a:latin typeface="Arial" pitchFamily="34" charset="0"/>
                <a:cs typeface="Arial" pitchFamily="34" charset="0"/>
              </a:rPr>
              <a:t>Explain the types of aggregate functions with examples.</a:t>
            </a:r>
          </a:p>
        </p:txBody>
      </p:sp>
      <p:sp>
        <p:nvSpPr>
          <p:cNvPr id="8" name="Rectangle 7">
            <a:extLst>
              <a:ext uri="{FF2B5EF4-FFF2-40B4-BE49-F238E27FC236}">
                <a16:creationId xmlns:a16="http://schemas.microsoft.com/office/drawing/2014/main" id="{9D82A651-A3CB-4B52-A400-388226FAB207}"/>
              </a:ext>
            </a:extLst>
          </p:cNvPr>
          <p:cNvSpPr/>
          <p:nvPr/>
        </p:nvSpPr>
        <p:spPr>
          <a:xfrm>
            <a:off x="4142788" y="4672887"/>
            <a:ext cx="4384524" cy="576841"/>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000">
              <a:latin typeface="Arial" pitchFamily="34" charset="0"/>
              <a:cs typeface="Arial" pitchFamily="34" charset="0"/>
            </a:endParaRPr>
          </a:p>
        </p:txBody>
      </p:sp>
      <p:sp>
        <p:nvSpPr>
          <p:cNvPr id="9" name="TextBox 8"/>
          <p:cNvSpPr txBox="1"/>
          <p:nvPr/>
        </p:nvSpPr>
        <p:spPr>
          <a:xfrm>
            <a:off x="4113945" y="4541147"/>
            <a:ext cx="4683214" cy="707886"/>
          </a:xfrm>
          <a:prstGeom prst="rect">
            <a:avLst/>
          </a:prstGeom>
          <a:noFill/>
        </p:spPr>
        <p:txBody>
          <a:bodyPr wrap="square" lIns="91440" tIns="45720" rIns="91440" bIns="45720" rtlCol="0" anchor="t">
            <a:spAutoFit/>
          </a:bodyPr>
          <a:lstStyle/>
          <a:p>
            <a:r>
              <a:rPr lang="en-US" sz="2000">
                <a:solidFill>
                  <a:schemeClr val="bg1"/>
                </a:solidFill>
                <a:latin typeface="Arial" pitchFamily="34" charset="0"/>
                <a:cs typeface="Arial" pitchFamily="34" charset="0"/>
              </a:rPr>
              <a:t>Explain the types of scalar or non-aggregate functions with examples.</a:t>
            </a:r>
          </a:p>
        </p:txBody>
      </p:sp>
      <p:sp>
        <p:nvSpPr>
          <p:cNvPr id="12" name="TextBox 11"/>
          <p:cNvSpPr txBox="1"/>
          <p:nvPr/>
        </p:nvSpPr>
        <p:spPr>
          <a:xfrm>
            <a:off x="4199860" y="5613990"/>
            <a:ext cx="4348716" cy="369332"/>
          </a:xfrm>
          <a:prstGeom prst="rect">
            <a:avLst/>
          </a:prstGeom>
          <a:noFill/>
        </p:spPr>
        <p:txBody>
          <a:bodyPr wrap="square" rtlCol="0">
            <a:spAutoFit/>
          </a:bodyPr>
          <a:lstStyle/>
          <a:p>
            <a:r>
              <a:rPr lang="en-US">
                <a:solidFill>
                  <a:schemeClr val="bg1"/>
                </a:solidFill>
              </a:rPr>
              <a:t>Click the enabled objective to explore.</a:t>
            </a:r>
          </a:p>
        </p:txBody>
      </p:sp>
      <p:pic>
        <p:nvPicPr>
          <p:cNvPr id="94213" name="Picture 5"/>
          <p:cNvPicPr>
            <a:picLocks noChangeAspect="1" noChangeArrowheads="1"/>
          </p:cNvPicPr>
          <p:nvPr/>
        </p:nvPicPr>
        <p:blipFill>
          <a:blip r:embed="rId6" cstate="print"/>
          <a:srcRect/>
          <a:stretch>
            <a:fillRect/>
          </a:stretch>
        </p:blipFill>
        <p:spPr bwMode="auto">
          <a:xfrm>
            <a:off x="3461674" y="2709863"/>
            <a:ext cx="571836" cy="533067"/>
          </a:xfrm>
          <a:prstGeom prst="rect">
            <a:avLst/>
          </a:prstGeom>
          <a:noFill/>
          <a:ln w="9525">
            <a:noFill/>
            <a:miter lim="800000"/>
            <a:headEnd/>
            <a:tailEnd/>
          </a:ln>
        </p:spPr>
      </p:pic>
      <p:pic>
        <p:nvPicPr>
          <p:cNvPr id="94212" name="Picture 4"/>
          <p:cNvPicPr>
            <a:picLocks noChangeAspect="1" noChangeArrowheads="1"/>
          </p:cNvPicPr>
          <p:nvPr/>
        </p:nvPicPr>
        <p:blipFill>
          <a:blip r:embed="rId7" cstate="print"/>
          <a:srcRect/>
          <a:stretch>
            <a:fillRect/>
          </a:stretch>
        </p:blipFill>
        <p:spPr bwMode="auto">
          <a:xfrm>
            <a:off x="3428664" y="2703989"/>
            <a:ext cx="533400" cy="504825"/>
          </a:xfrm>
          <a:prstGeom prst="rect">
            <a:avLst/>
          </a:prstGeom>
          <a:noFill/>
          <a:ln w="9525">
            <a:noFill/>
            <a:miter lim="800000"/>
            <a:headEnd/>
            <a:tailEnd/>
          </a:ln>
        </p:spPr>
      </p:pic>
      <p:pic>
        <p:nvPicPr>
          <p:cNvPr id="17" name="Picture 1"/>
          <p:cNvPicPr>
            <a:picLocks noChangeAspect="1" noChangeArrowheads="1"/>
          </p:cNvPicPr>
          <p:nvPr/>
        </p:nvPicPr>
        <p:blipFill>
          <a:blip r:embed="rId8" cstate="print"/>
          <a:srcRect/>
          <a:stretch>
            <a:fillRect/>
          </a:stretch>
        </p:blipFill>
        <p:spPr bwMode="auto">
          <a:xfrm>
            <a:off x="3377382" y="784499"/>
            <a:ext cx="5338916" cy="916481"/>
          </a:xfrm>
          <a:prstGeom prst="rect">
            <a:avLst/>
          </a:prstGeom>
          <a:noFill/>
          <a:ln w="9525">
            <a:noFill/>
            <a:miter lim="800000"/>
            <a:headEnd/>
            <a:tailEnd/>
          </a:ln>
        </p:spPr>
      </p:pic>
      <p:pic>
        <p:nvPicPr>
          <p:cNvPr id="18" name="Picture 1"/>
          <p:cNvPicPr>
            <a:picLocks noChangeAspect="1" noChangeArrowheads="1"/>
          </p:cNvPicPr>
          <p:nvPr/>
        </p:nvPicPr>
        <p:blipFill>
          <a:blip r:embed="rId8" cstate="print"/>
          <a:srcRect/>
          <a:stretch>
            <a:fillRect/>
          </a:stretch>
        </p:blipFill>
        <p:spPr bwMode="auto">
          <a:xfrm>
            <a:off x="3367550" y="1689067"/>
            <a:ext cx="5392992" cy="916481"/>
          </a:xfrm>
          <a:prstGeom prst="rect">
            <a:avLst/>
          </a:prstGeom>
          <a:noFill/>
          <a:ln w="9525">
            <a:noFill/>
            <a:miter lim="800000"/>
            <a:headEnd/>
            <a:tailEnd/>
          </a:ln>
        </p:spPr>
      </p:pic>
      <p:sp>
        <p:nvSpPr>
          <p:cNvPr id="19" name="Rectangle 18"/>
          <p:cNvSpPr/>
          <p:nvPr/>
        </p:nvSpPr>
        <p:spPr>
          <a:xfrm>
            <a:off x="4099848" y="801330"/>
            <a:ext cx="4616449" cy="648928"/>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latin typeface="Arial" pitchFamily="34" charset="0"/>
                <a:cs typeface="Arial" pitchFamily="34" charset="0"/>
              </a:rPr>
              <a:t>Define sub-query and its types in SQL</a:t>
            </a:r>
          </a:p>
        </p:txBody>
      </p:sp>
      <p:sp>
        <p:nvSpPr>
          <p:cNvPr id="20" name="Rectangle 19"/>
          <p:cNvSpPr/>
          <p:nvPr/>
        </p:nvSpPr>
        <p:spPr>
          <a:xfrm>
            <a:off x="4075267" y="1720646"/>
            <a:ext cx="4616449" cy="648928"/>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latin typeface="Arial" pitchFamily="34" charset="0"/>
                <a:cs typeface="Arial" pitchFamily="34" charset="0"/>
              </a:rPr>
              <a:t>Define sub-query and its types in SQL</a:t>
            </a:r>
          </a:p>
        </p:txBody>
      </p:sp>
      <p:sp>
        <p:nvSpPr>
          <p:cNvPr id="21" name="Rectangle 20"/>
          <p:cNvSpPr/>
          <p:nvPr/>
        </p:nvSpPr>
        <p:spPr>
          <a:xfrm>
            <a:off x="4001525" y="2679291"/>
            <a:ext cx="4616449" cy="648928"/>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latin typeface="Arial" pitchFamily="34" charset="0"/>
                <a:cs typeface="Arial" pitchFamily="34" charset="0"/>
              </a:rPr>
              <a:t>Define sub-query and its types in SQL</a:t>
            </a:r>
          </a:p>
        </p:txBody>
      </p:sp>
      <p:sp>
        <p:nvSpPr>
          <p:cNvPr id="22" name="Rectangle 21"/>
          <p:cNvSpPr/>
          <p:nvPr/>
        </p:nvSpPr>
        <p:spPr>
          <a:xfrm>
            <a:off x="4001525" y="3608440"/>
            <a:ext cx="4616449" cy="648928"/>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latin typeface="Arial" pitchFamily="34" charset="0"/>
                <a:cs typeface="Arial" pitchFamily="34" charset="0"/>
              </a:rPr>
              <a:t>Define sub-query and its types in SQL</a:t>
            </a:r>
          </a:p>
        </p:txBody>
      </p:sp>
      <p:sp>
        <p:nvSpPr>
          <p:cNvPr id="23" name="Rectangle 22"/>
          <p:cNvSpPr/>
          <p:nvPr/>
        </p:nvSpPr>
        <p:spPr>
          <a:xfrm>
            <a:off x="4075267" y="4567085"/>
            <a:ext cx="4616449" cy="648928"/>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latin typeface="Arial" pitchFamily="34" charset="0"/>
                <a:cs typeface="Arial" pitchFamily="34" charset="0"/>
              </a:rPr>
              <a:t>Define sub-query and its types in SQL</a:t>
            </a:r>
          </a:p>
        </p:txBody>
      </p:sp>
      <p:sp>
        <p:nvSpPr>
          <p:cNvPr id="24" name="Rectangle 23"/>
          <p:cNvSpPr/>
          <p:nvPr/>
        </p:nvSpPr>
        <p:spPr>
          <a:xfrm>
            <a:off x="4021190" y="1725562"/>
            <a:ext cx="4680358" cy="648928"/>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latin typeface="Arial" pitchFamily="34" charset="0"/>
                <a:cs typeface="Arial" pitchFamily="34" charset="0"/>
              </a:rPr>
              <a:t>Explain sub-queries with SELECT statement </a:t>
            </a:r>
          </a:p>
        </p:txBody>
      </p:sp>
      <p:sp>
        <p:nvSpPr>
          <p:cNvPr id="25" name="Rectangle 24"/>
          <p:cNvSpPr/>
          <p:nvPr/>
        </p:nvSpPr>
        <p:spPr>
          <a:xfrm>
            <a:off x="4040854" y="2630130"/>
            <a:ext cx="4690191" cy="648928"/>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latin typeface="Arial" pitchFamily="34" charset="0"/>
                <a:cs typeface="Arial" pitchFamily="34" charset="0"/>
              </a:rPr>
              <a:t>Explain sub-queries with INSERT statement </a:t>
            </a:r>
          </a:p>
        </p:txBody>
      </p:sp>
      <p:sp>
        <p:nvSpPr>
          <p:cNvPr id="26" name="Rectangle 25"/>
          <p:cNvSpPr/>
          <p:nvPr/>
        </p:nvSpPr>
        <p:spPr>
          <a:xfrm>
            <a:off x="4104764" y="3637937"/>
            <a:ext cx="4690191" cy="648928"/>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latin typeface="Arial" pitchFamily="34" charset="0"/>
                <a:cs typeface="Arial" pitchFamily="34" charset="0"/>
              </a:rPr>
              <a:t>Explain sub-queries with UPDATE statement </a:t>
            </a:r>
          </a:p>
        </p:txBody>
      </p:sp>
      <p:sp>
        <p:nvSpPr>
          <p:cNvPr id="27" name="Rectangle 26"/>
          <p:cNvSpPr/>
          <p:nvPr/>
        </p:nvSpPr>
        <p:spPr>
          <a:xfrm>
            <a:off x="4045770" y="4581833"/>
            <a:ext cx="4690191" cy="648928"/>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latin typeface="Arial" pitchFamily="34" charset="0"/>
                <a:cs typeface="Arial" pitchFamily="34" charset="0"/>
              </a:rPr>
              <a:t>Explain sub-queries with DELETE statement </a:t>
            </a:r>
          </a:p>
        </p:txBody>
      </p:sp>
      <p:pic>
        <p:nvPicPr>
          <p:cNvPr id="3074" name="Picture 2"/>
          <p:cNvPicPr>
            <a:picLocks noChangeAspect="1" noChangeArrowheads="1"/>
          </p:cNvPicPr>
          <p:nvPr/>
        </p:nvPicPr>
        <p:blipFill>
          <a:blip r:embed="rId9" cstate="print"/>
          <a:srcRect/>
          <a:stretch>
            <a:fillRect/>
          </a:stretch>
        </p:blipFill>
        <p:spPr bwMode="auto">
          <a:xfrm>
            <a:off x="3434224" y="3661441"/>
            <a:ext cx="678778" cy="556598"/>
          </a:xfrm>
          <a:prstGeom prst="rect">
            <a:avLst/>
          </a:prstGeom>
          <a:noFill/>
          <a:ln w="9525">
            <a:noFill/>
            <a:miter lim="800000"/>
            <a:headEnd/>
            <a:tailEnd/>
          </a:ln>
        </p:spPr>
      </p:pic>
      <p:pic>
        <p:nvPicPr>
          <p:cNvPr id="3075" name="Picture 3"/>
          <p:cNvPicPr>
            <a:picLocks noChangeAspect="1" noChangeArrowheads="1"/>
          </p:cNvPicPr>
          <p:nvPr/>
        </p:nvPicPr>
        <p:blipFill>
          <a:blip r:embed="rId10" cstate="print"/>
          <a:srcRect/>
          <a:stretch>
            <a:fillRect/>
          </a:stretch>
        </p:blipFill>
        <p:spPr bwMode="auto">
          <a:xfrm>
            <a:off x="3540381" y="922543"/>
            <a:ext cx="508050" cy="508050"/>
          </a:xfrm>
          <a:prstGeom prst="rect">
            <a:avLst/>
          </a:prstGeom>
          <a:noFill/>
          <a:ln w="9525">
            <a:noFill/>
            <a:miter lim="800000"/>
            <a:headEnd/>
            <a:tailEnd/>
          </a:ln>
        </p:spPr>
      </p:pic>
      <p:pic>
        <p:nvPicPr>
          <p:cNvPr id="3076" name="Picture 4"/>
          <p:cNvPicPr>
            <a:picLocks noChangeAspect="1" noChangeArrowheads="1"/>
          </p:cNvPicPr>
          <p:nvPr/>
        </p:nvPicPr>
        <p:blipFill>
          <a:blip r:embed="rId10" cstate="print"/>
          <a:srcRect/>
          <a:stretch>
            <a:fillRect/>
          </a:stretch>
        </p:blipFill>
        <p:spPr bwMode="auto">
          <a:xfrm>
            <a:off x="3510884" y="1807445"/>
            <a:ext cx="530174" cy="530174"/>
          </a:xfrm>
          <a:prstGeom prst="rect">
            <a:avLst/>
          </a:prstGeom>
          <a:noFill/>
          <a:ln w="9525">
            <a:noFill/>
            <a:miter lim="800000"/>
            <a:headEnd/>
            <a:tailEnd/>
          </a:ln>
        </p:spPr>
      </p:pic>
      <p:pic>
        <p:nvPicPr>
          <p:cNvPr id="3077" name="Picture 5"/>
          <p:cNvPicPr>
            <a:picLocks noChangeAspect="1" noChangeArrowheads="1"/>
          </p:cNvPicPr>
          <p:nvPr/>
        </p:nvPicPr>
        <p:blipFill>
          <a:blip r:embed="rId11" cstate="print"/>
          <a:srcRect/>
          <a:stretch>
            <a:fillRect/>
          </a:stretch>
        </p:blipFill>
        <p:spPr bwMode="auto">
          <a:xfrm>
            <a:off x="3407184" y="2696190"/>
            <a:ext cx="571438" cy="504210"/>
          </a:xfrm>
          <a:prstGeom prst="rect">
            <a:avLst/>
          </a:prstGeom>
          <a:noFill/>
          <a:ln w="9525">
            <a:noFill/>
            <a:miter lim="800000"/>
            <a:headEnd/>
            <a:tailEnd/>
          </a:ln>
        </p:spPr>
      </p:pic>
    </p:spTree>
  </p:cSld>
  <p:clrMapOvr>
    <a:masterClrMapping/>
  </p:clrMapOvr>
  <p:extLst>
    <p:ext uri="{6950BFC3-D8DA-4A85-94F7-54DA5524770B}">
      <p188:commentRel xmlns:p188="http://schemas.microsoft.com/office/powerpoint/2018/8/main" r:id="rId2"/>
    </p:ext>
  </p:extLs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1026" name="AutoShape 2" descr="image"/>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28" name="AutoShape 4" descr="image"/>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30" name="AutoShape 6" descr="image"/>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7" name="Rectangle 6"/>
          <p:cNvSpPr/>
          <p:nvPr/>
        </p:nvSpPr>
        <p:spPr>
          <a:xfrm>
            <a:off x="9299575" y="111126"/>
            <a:ext cx="4019651" cy="651294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fontAlgn="base"/>
            <a:r>
              <a:rPr lang="en-US" b="1" dirty="0">
                <a:solidFill>
                  <a:schemeClr val="tx1"/>
                </a:solidFill>
              </a:rPr>
              <a:t>Notes:</a:t>
            </a:r>
            <a:endParaRPr lang="en-US" dirty="0">
              <a:solidFill>
                <a:schemeClr val="tx1"/>
              </a:solidFill>
            </a:endParaRPr>
          </a:p>
          <a:p>
            <a:pPr fontAlgn="base"/>
            <a:endParaRPr lang="en-US" dirty="0">
              <a:solidFill>
                <a:schemeClr val="tx1"/>
              </a:solidFill>
            </a:endParaRPr>
          </a:p>
          <a:p>
            <a:r>
              <a:rPr lang="en-US" dirty="0">
                <a:solidFill>
                  <a:schemeClr val="tx1"/>
                </a:solidFill>
                <a:ea typeface="+mn-lt"/>
                <a:cs typeface="+mn-lt"/>
              </a:rPr>
              <a:t>Hi! Welcome back. In this topic, you will learn about sub-queries in SQL. </a:t>
            </a:r>
          </a:p>
          <a:p>
            <a:endParaRPr lang="en-IN" dirty="0">
              <a:solidFill>
                <a:schemeClr val="tx1"/>
              </a:solidFill>
              <a:cs typeface="Calibri"/>
            </a:endParaRPr>
          </a:p>
          <a:p>
            <a:r>
              <a:rPr lang="en-US" dirty="0">
                <a:solidFill>
                  <a:schemeClr val="tx1"/>
                </a:solidFill>
                <a:ea typeface="+mn-lt"/>
                <a:cs typeface="+mn-lt"/>
              </a:rPr>
              <a:t>You will  be provided with multiple learning objectives that come along with knowledge checks, videos, and try now  activities to help you build hands-on experience on the concepts covered here. </a:t>
            </a:r>
            <a:endParaRPr lang="en-US" dirty="0">
              <a:solidFill>
                <a:schemeClr val="tx1"/>
              </a:solidFill>
              <a:cs typeface="Calibri"/>
            </a:endParaRPr>
          </a:p>
          <a:p>
            <a:endParaRPr lang="en-US" dirty="0">
              <a:solidFill>
                <a:schemeClr val="tx1"/>
              </a:solidFill>
              <a:ea typeface="+mn-lt"/>
              <a:cs typeface="+mn-lt"/>
            </a:endParaRPr>
          </a:p>
          <a:p>
            <a:r>
              <a:rPr lang="en-US" dirty="0">
                <a:solidFill>
                  <a:schemeClr val="tx1"/>
                </a:solidFill>
                <a:ea typeface="+mn-lt"/>
                <a:cs typeface="+mn-lt"/>
              </a:rPr>
              <a:t>You will also be provided with  more intriguing and advanced assessment towards the end of the topic, to qualify yourself for the next one. </a:t>
            </a:r>
            <a:endParaRPr lang="en-US" dirty="0">
              <a:solidFill>
                <a:schemeClr val="tx1"/>
              </a:solidFill>
              <a:cs typeface="Calibri"/>
            </a:endParaRPr>
          </a:p>
          <a:p>
            <a:r>
              <a:rPr lang="en-US" dirty="0">
                <a:solidFill>
                  <a:schemeClr val="tx1"/>
                </a:solidFill>
                <a:ea typeface="+mn-lt"/>
                <a:cs typeface="+mn-lt"/>
              </a:rPr>
              <a:t>So, get ready to take your learning ahead and set your alarm for 15 to 20 minutes to complete this topic.  </a:t>
            </a:r>
            <a:endParaRPr lang="en-US" dirty="0">
              <a:solidFill>
                <a:schemeClr val="tx1"/>
              </a:solidFill>
              <a:cs typeface="Calibri"/>
            </a:endParaRPr>
          </a:p>
          <a:p>
            <a:endParaRPr lang="en-US" dirty="0">
              <a:solidFill>
                <a:schemeClr val="tx1"/>
              </a:solidFill>
              <a:cs typeface="Calibri"/>
            </a:endParaRPr>
          </a:p>
          <a:p>
            <a:r>
              <a:rPr lang="en-US" dirty="0" err="1">
                <a:solidFill>
                  <a:schemeClr val="tx1"/>
                </a:solidFill>
                <a:ea typeface="+mn-lt"/>
                <a:cs typeface="+mn-lt"/>
              </a:rPr>
              <a:t>bitLabs</a:t>
            </a:r>
            <a:r>
              <a:rPr lang="en-US" dirty="0">
                <a:solidFill>
                  <a:schemeClr val="tx1"/>
                </a:solidFill>
                <a:ea typeface="+mn-lt"/>
                <a:cs typeface="+mn-lt"/>
              </a:rPr>
              <a:t> wishes you  a great learning and an unforgettable journey with us. </a:t>
            </a:r>
            <a:endParaRPr lang="en-US" dirty="0">
              <a:solidFill>
                <a:schemeClr val="tx1"/>
              </a:solidFill>
              <a:cs typeface="Calibri"/>
            </a:endParaRPr>
          </a:p>
          <a:p>
            <a:endParaRPr lang="en-US" dirty="0">
              <a:solidFill>
                <a:schemeClr val="tx1"/>
              </a:solidFill>
              <a:cs typeface="Calibri"/>
            </a:endParaRPr>
          </a:p>
        </p:txBody>
      </p:sp>
      <p:pic>
        <p:nvPicPr>
          <p:cNvPr id="8" name="Picture 7" descr="MicrosoftTeams-image.png"/>
          <p:cNvPicPr>
            <a:picLocks noChangeAspect="1"/>
          </p:cNvPicPr>
          <p:nvPr/>
        </p:nvPicPr>
        <p:blipFill>
          <a:blip r:embed="rId4" cstate="print"/>
          <a:stretch>
            <a:fillRect/>
          </a:stretch>
        </p:blipFill>
        <p:spPr>
          <a:xfrm>
            <a:off x="0" y="-25176"/>
            <a:ext cx="9144000" cy="6908352"/>
          </a:xfrm>
          <a:prstGeom prst="rect">
            <a:avLst/>
          </a:prstGeom>
        </p:spPr>
      </p:pic>
      <p:sp>
        <p:nvSpPr>
          <p:cNvPr id="9" name="Rectangle 8"/>
          <p:cNvSpPr/>
          <p:nvPr/>
        </p:nvSpPr>
        <p:spPr>
          <a:xfrm>
            <a:off x="3278037" y="241540"/>
            <a:ext cx="2881223" cy="362309"/>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Open Sans" pitchFamily="34" charset="0"/>
                <a:ea typeface="Open Sans" pitchFamily="34" charset="0"/>
                <a:cs typeface="Open Sans" pitchFamily="34" charset="0"/>
              </a:rPr>
              <a:t>TOPIC INTRODUCTION</a:t>
            </a:r>
          </a:p>
        </p:txBody>
      </p:sp>
      <p:sp>
        <p:nvSpPr>
          <p:cNvPr id="10" name="Rectangle 9"/>
          <p:cNvSpPr/>
          <p:nvPr/>
        </p:nvSpPr>
        <p:spPr>
          <a:xfrm>
            <a:off x="4452730" y="1563756"/>
            <a:ext cx="4147931" cy="477079"/>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t>In this topic, you will learn about joins and views in SQL.</a:t>
            </a:r>
          </a:p>
        </p:txBody>
      </p:sp>
      <p:graphicFrame>
        <p:nvGraphicFramePr>
          <p:cNvPr id="11" name="Table 10">
            <a:extLst>
              <a:ext uri="{FF2B5EF4-FFF2-40B4-BE49-F238E27FC236}">
                <a16:creationId xmlns:a16="http://schemas.microsoft.com/office/drawing/2014/main" id="{07DB0A1C-94C2-40ED-A5E5-A63D70C4240C}"/>
              </a:ext>
            </a:extLst>
          </p:cNvPr>
          <p:cNvGraphicFramePr>
            <a:graphicFrameLocks noGrp="1"/>
          </p:cNvGraphicFramePr>
          <p:nvPr>
            <p:extLst>
              <p:ext uri="{D42A27DB-BD31-4B8C-83A1-F6EECF244321}">
                <p14:modId xmlns:p14="http://schemas.microsoft.com/office/powerpoint/2010/main" val="3580288438"/>
              </p:ext>
            </p:extLst>
          </p:nvPr>
        </p:nvGraphicFramePr>
        <p:xfrm>
          <a:off x="-3219403" y="709258"/>
          <a:ext cx="2576730" cy="5115915"/>
        </p:xfrm>
        <a:graphic>
          <a:graphicData uri="http://schemas.openxmlformats.org/drawingml/2006/table">
            <a:tbl>
              <a:tblPr>
                <a:tableStyleId>{284E427A-3D55-4303-BF80-6455036E1DE7}</a:tableStyleId>
              </a:tblPr>
              <a:tblGrid>
                <a:gridCol w="1453937">
                  <a:extLst>
                    <a:ext uri="{9D8B030D-6E8A-4147-A177-3AD203B41FA5}">
                      <a16:colId xmlns:a16="http://schemas.microsoft.com/office/drawing/2014/main" val="1784673754"/>
                    </a:ext>
                  </a:extLst>
                </a:gridCol>
                <a:gridCol w="1122793">
                  <a:extLst>
                    <a:ext uri="{9D8B030D-6E8A-4147-A177-3AD203B41FA5}">
                      <a16:colId xmlns:a16="http://schemas.microsoft.com/office/drawing/2014/main" val="1447218687"/>
                    </a:ext>
                  </a:extLst>
                </a:gridCol>
              </a:tblGrid>
              <a:tr h="476292">
                <a:tc>
                  <a:txBody>
                    <a:bodyPr/>
                    <a:lstStyle/>
                    <a:p>
                      <a:pPr latinLnBrk="0"/>
                      <a:r>
                        <a:rPr lang="en-IN" sz="1500" b="1">
                          <a:effectLst/>
                        </a:rPr>
                        <a:t>Options on the output</a:t>
                      </a:r>
                    </a:p>
                  </a:txBody>
                  <a:tcPr marL="76845" marR="76845" marT="38422" marB="384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500" b="1"/>
                        <a:t>YES/NO</a:t>
                      </a:r>
                      <a:endParaRPr lang="en-IN" sz="1500" b="1"/>
                    </a:p>
                  </a:txBody>
                  <a:tcPr marL="76845" marR="76845" marT="38422" marB="3842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17169766"/>
                  </a:ext>
                </a:extLst>
              </a:tr>
              <a:tr h="400233">
                <a:tc>
                  <a:txBody>
                    <a:bodyPr/>
                    <a:lstStyle/>
                    <a:p>
                      <a:pPr latinLnBrk="0"/>
                      <a:r>
                        <a:rPr lang="en-IN" sz="1500">
                          <a:effectLst/>
                        </a:rPr>
                        <a:t>Menu</a:t>
                      </a:r>
                    </a:p>
                  </a:txBody>
                  <a:tcPr marL="76845" marR="76845" marT="38422" marB="384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atinLnBrk="0"/>
                      <a:r>
                        <a:rPr lang="en-US" sz="1500">
                          <a:effectLst/>
                        </a:rPr>
                        <a:t>Y</a:t>
                      </a:r>
                      <a:endParaRPr lang="en-IN" sz="1500">
                        <a:effectLst/>
                      </a:endParaRPr>
                    </a:p>
                  </a:txBody>
                  <a:tcPr marL="76845" marR="76845" marT="38422" marB="384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30235282"/>
                  </a:ext>
                </a:extLst>
              </a:tr>
              <a:tr h="400233">
                <a:tc>
                  <a:txBody>
                    <a:bodyPr/>
                    <a:lstStyle/>
                    <a:p>
                      <a:pPr latinLnBrk="0"/>
                      <a:r>
                        <a:rPr lang="en-IN" sz="1500">
                          <a:effectLst/>
                        </a:rPr>
                        <a:t>Notes</a:t>
                      </a:r>
                    </a:p>
                  </a:txBody>
                  <a:tcPr marL="76845" marR="76845" marT="38422" marB="384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atinLnBrk="0"/>
                      <a:r>
                        <a:rPr lang="en-US" sz="1500">
                          <a:effectLst/>
                        </a:rPr>
                        <a:t>Y</a:t>
                      </a:r>
                      <a:endParaRPr lang="en-IN" sz="1500">
                        <a:effectLst/>
                      </a:endParaRPr>
                    </a:p>
                  </a:txBody>
                  <a:tcPr marL="76845" marR="76845" marT="38422" marB="384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309240475"/>
                  </a:ext>
                </a:extLst>
              </a:tr>
              <a:tr h="768448">
                <a:tc>
                  <a:txBody>
                    <a:bodyPr/>
                    <a:lstStyle/>
                    <a:p>
                      <a:pPr latinLnBrk="0"/>
                      <a:r>
                        <a:rPr lang="en-IN" sz="1500">
                          <a:effectLst/>
                        </a:rPr>
                        <a:t>Next button</a:t>
                      </a:r>
                    </a:p>
                  </a:txBody>
                  <a:tcPr marL="76845" marR="76845" marT="38422" marB="384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atinLnBrk="0"/>
                      <a:r>
                        <a:rPr lang="en-IN" sz="1500">
                          <a:effectLst/>
                        </a:rPr>
                        <a:t>Y</a:t>
                      </a:r>
                    </a:p>
                  </a:txBody>
                  <a:tcPr marL="76845" marR="76845" marT="38422" marB="384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20728400"/>
                  </a:ext>
                </a:extLst>
              </a:tr>
              <a:tr h="768448">
                <a:tc>
                  <a:txBody>
                    <a:bodyPr/>
                    <a:lstStyle/>
                    <a:p>
                      <a:pPr latinLnBrk="0"/>
                      <a:r>
                        <a:rPr lang="en-IN" sz="1500" err="1">
                          <a:effectLst/>
                        </a:rPr>
                        <a:t>Prev</a:t>
                      </a:r>
                      <a:r>
                        <a:rPr lang="en-IN" sz="1500">
                          <a:effectLst/>
                        </a:rPr>
                        <a:t> button</a:t>
                      </a:r>
                    </a:p>
                  </a:txBody>
                  <a:tcPr marL="76845" marR="76845" marT="38422" marB="384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atinLnBrk="0"/>
                      <a:r>
                        <a:rPr lang="en-IN" sz="1500">
                          <a:effectLst/>
                        </a:rPr>
                        <a:t>N</a:t>
                      </a:r>
                    </a:p>
                  </a:txBody>
                  <a:tcPr marL="76845" marR="76845" marT="38422" marB="384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590410400"/>
                  </a:ext>
                </a:extLst>
              </a:tr>
              <a:tr h="768448">
                <a:tc>
                  <a:txBody>
                    <a:bodyPr/>
                    <a:lstStyle/>
                    <a:p>
                      <a:pPr latinLnBrk="0"/>
                      <a:r>
                        <a:rPr lang="en-US" sz="1500">
                          <a:effectLst/>
                        </a:rPr>
                        <a:t>SUBMIT</a:t>
                      </a:r>
                      <a:endParaRPr lang="en-IN" sz="1500">
                        <a:effectLst/>
                      </a:endParaRPr>
                    </a:p>
                  </a:txBody>
                  <a:tcPr marL="76845" marR="76845" marT="38422" marB="384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atinLnBrk="0"/>
                      <a:r>
                        <a:rPr lang="en-US" sz="1500">
                          <a:effectLst/>
                        </a:rPr>
                        <a:t>N</a:t>
                      </a:r>
                      <a:endParaRPr lang="en-IN" sz="1500">
                        <a:effectLst/>
                      </a:endParaRPr>
                    </a:p>
                  </a:txBody>
                  <a:tcPr marL="76845" marR="76845" marT="38422" marB="384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589121074"/>
                  </a:ext>
                </a:extLst>
              </a:tr>
              <a:tr h="537914">
                <a:tc>
                  <a:txBody>
                    <a:bodyPr/>
                    <a:lstStyle/>
                    <a:p>
                      <a:pPr latinLnBrk="0"/>
                      <a:r>
                        <a:rPr lang="en-IN" sz="1500">
                          <a:effectLst/>
                        </a:rPr>
                        <a:t>Glossary</a:t>
                      </a:r>
                    </a:p>
                  </a:txBody>
                  <a:tcPr marL="76845" marR="76845" marT="38422" marB="384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atinLnBrk="0"/>
                      <a:r>
                        <a:rPr lang="en-US" sz="1500">
                          <a:effectLst/>
                        </a:rPr>
                        <a:t>N</a:t>
                      </a:r>
                      <a:endParaRPr lang="en-IN" sz="1500">
                        <a:effectLst/>
                      </a:endParaRPr>
                    </a:p>
                  </a:txBody>
                  <a:tcPr marL="76845" marR="76845" marT="38422" marB="384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595182000"/>
                  </a:ext>
                </a:extLst>
              </a:tr>
              <a:tr h="400233">
                <a:tc>
                  <a:txBody>
                    <a:bodyPr/>
                    <a:lstStyle/>
                    <a:p>
                      <a:pPr latinLnBrk="0"/>
                      <a:r>
                        <a:rPr lang="en-IN" sz="1500">
                          <a:effectLst/>
                        </a:rPr>
                        <a:t>Marks</a:t>
                      </a:r>
                    </a:p>
                  </a:txBody>
                  <a:tcPr marL="76845" marR="76845" marT="38422" marB="384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atinLnBrk="0"/>
                      <a:r>
                        <a:rPr lang="en-US" sz="1500">
                          <a:effectLst/>
                        </a:rPr>
                        <a:t>N</a:t>
                      </a:r>
                      <a:endParaRPr lang="en-IN" sz="1500">
                        <a:effectLst/>
                      </a:endParaRPr>
                    </a:p>
                  </a:txBody>
                  <a:tcPr marL="76845" marR="76845" marT="38422" marB="384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728266657"/>
                  </a:ext>
                </a:extLst>
              </a:tr>
              <a:tr h="537914">
                <a:tc>
                  <a:txBody>
                    <a:bodyPr/>
                    <a:lstStyle/>
                    <a:p>
                      <a:pPr latinLnBrk="0"/>
                      <a:r>
                        <a:rPr lang="en-IN" sz="1500">
                          <a:effectLst/>
                        </a:rPr>
                        <a:t>Attempts</a:t>
                      </a:r>
                    </a:p>
                  </a:txBody>
                  <a:tcPr marL="76845" marR="76845" marT="38422" marB="384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atinLnBrk="0"/>
                      <a:r>
                        <a:rPr lang="en-US" sz="1500">
                          <a:effectLst/>
                        </a:rPr>
                        <a:t>N</a:t>
                      </a:r>
                      <a:endParaRPr lang="en-IN" sz="1500">
                        <a:effectLst/>
                      </a:endParaRPr>
                    </a:p>
                  </a:txBody>
                  <a:tcPr marL="76845" marR="76845" marT="38422" marB="384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11369749"/>
                  </a:ext>
                </a:extLst>
              </a:tr>
            </a:tbl>
          </a:graphicData>
        </a:graphic>
      </p:graphicFrame>
      <p:pic>
        <p:nvPicPr>
          <p:cNvPr id="69633" name="Picture 1"/>
          <p:cNvPicPr>
            <a:picLocks noChangeAspect="1" noChangeArrowheads="1"/>
          </p:cNvPicPr>
          <p:nvPr/>
        </p:nvPicPr>
        <p:blipFill>
          <a:blip r:embed="rId5" cstate="print"/>
          <a:srcRect/>
          <a:stretch>
            <a:fillRect/>
          </a:stretch>
        </p:blipFill>
        <p:spPr bwMode="auto">
          <a:xfrm>
            <a:off x="61633" y="0"/>
            <a:ext cx="9082367" cy="6858000"/>
          </a:xfrm>
          <a:prstGeom prst="rect">
            <a:avLst/>
          </a:prstGeom>
          <a:noFill/>
          <a:ln w="9525">
            <a:noFill/>
            <a:miter lim="800000"/>
            <a:headEnd/>
            <a:tailEnd/>
          </a:ln>
        </p:spPr>
      </p:pic>
      <p:sp>
        <p:nvSpPr>
          <p:cNvPr id="12" name="Flowchart: Alternate Process 11"/>
          <p:cNvSpPr/>
          <p:nvPr/>
        </p:nvSpPr>
        <p:spPr>
          <a:xfrm>
            <a:off x="318977" y="1520457"/>
            <a:ext cx="3685463" cy="829338"/>
          </a:xfrm>
          <a:prstGeom prst="flowChartAlternate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Segoe UI Semibold" pitchFamily="34" charset="0"/>
                <a:cs typeface="Segoe UI Semibold" pitchFamily="34" charset="0"/>
              </a:rPr>
              <a:t>In this topic, you will learn about sub-queries in SQL.</a:t>
            </a:r>
          </a:p>
        </p:txBody>
      </p:sp>
    </p:spTree>
  </p:cSld>
  <p:clrMapOvr>
    <a:masterClrMapping/>
  </p:clrMapOvr>
  <p:extLst>
    <p:ext uri="{6950BFC3-D8DA-4A85-94F7-54DA5524770B}">
      <p188:commentRel xmlns:p188="http://schemas.microsoft.com/office/powerpoint/2018/8/main" r:id="rId3"/>
    </p:ext>
  </p:extLs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8052022-06B7-45F7-955F-DE89B5ACCEE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365" y="0"/>
            <a:ext cx="9165365" cy="654346"/>
          </a:xfrm>
          <a:prstGeom prst="rect">
            <a:avLst/>
          </a:prstGeom>
        </p:spPr>
      </p:pic>
      <p:sp>
        <p:nvSpPr>
          <p:cNvPr id="4" name="TextBox 3">
            <a:extLst>
              <a:ext uri="{FF2B5EF4-FFF2-40B4-BE49-F238E27FC236}">
                <a16:creationId xmlns:a16="http://schemas.microsoft.com/office/drawing/2014/main" id="{4A19A483-11A0-4BBD-BD74-33BFF57D3519}"/>
              </a:ext>
            </a:extLst>
          </p:cNvPr>
          <p:cNvSpPr txBox="1"/>
          <p:nvPr/>
        </p:nvSpPr>
        <p:spPr>
          <a:xfrm>
            <a:off x="2324538" y="0"/>
            <a:ext cx="4543230" cy="496996"/>
          </a:xfrm>
          <a:prstGeom prst="rect">
            <a:avLst/>
          </a:prstGeom>
          <a:noFill/>
        </p:spPr>
        <p:txBody>
          <a:bodyPr wrap="none" rtlCol="0">
            <a:spAutoFit/>
          </a:bodyPr>
          <a:lstStyle/>
          <a:p>
            <a:pPr marL="160731" indent="-160731" algn="ctr">
              <a:lnSpc>
                <a:spcPct val="150000"/>
              </a:lnSpc>
            </a:pPr>
            <a:r>
              <a:rPr lang="en-IN" sz="2000" b="1" dirty="0">
                <a:solidFill>
                  <a:schemeClr val="bg1"/>
                </a:solidFill>
                <a:latin typeface="Arial" panose="020B0604020202020204" pitchFamily="34" charset="0"/>
                <a:cs typeface="Arial" panose="020B0604020202020204" pitchFamily="34" charset="0"/>
              </a:rPr>
              <a:t>Sub-queries with INSERT statement</a:t>
            </a:r>
          </a:p>
        </p:txBody>
      </p:sp>
      <p:sp>
        <p:nvSpPr>
          <p:cNvPr id="5" name="Rectangle 4"/>
          <p:cNvSpPr/>
          <p:nvPr/>
        </p:nvSpPr>
        <p:spPr>
          <a:xfrm>
            <a:off x="0" y="663677"/>
            <a:ext cx="9144000" cy="400110"/>
          </a:xfrm>
          <a:prstGeom prst="rect">
            <a:avLst/>
          </a:prstGeom>
          <a:solidFill>
            <a:schemeClr val="bg2"/>
          </a:solidFill>
        </p:spPr>
        <p:txBody>
          <a:bodyPr wrap="square" rtlCol="0">
            <a:spAutoFit/>
          </a:bodyPr>
          <a:lstStyle/>
          <a:p>
            <a:pPr algn="ctr"/>
            <a:r>
              <a:rPr lang="en-US" sz="2000" dirty="0">
                <a:latin typeface="Arial" pitchFamily="34" charset="0"/>
                <a:cs typeface="Arial" pitchFamily="34" charset="0"/>
              </a:rPr>
              <a:t>Uses the data returned from the sub-query to insert into another table.</a:t>
            </a:r>
          </a:p>
        </p:txBody>
      </p:sp>
      <p:sp>
        <p:nvSpPr>
          <p:cNvPr id="6" name="Rectangle 5"/>
          <p:cNvSpPr/>
          <p:nvPr/>
        </p:nvSpPr>
        <p:spPr>
          <a:xfrm>
            <a:off x="9244299" y="114300"/>
            <a:ext cx="4978704" cy="634226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b="1" dirty="0">
              <a:solidFill>
                <a:schemeClr val="tx1"/>
              </a:solidFill>
            </a:endParaRPr>
          </a:p>
          <a:p>
            <a:endParaRPr lang="en-US" b="1" dirty="0">
              <a:solidFill>
                <a:schemeClr val="tx1"/>
              </a:solidFill>
            </a:endParaRPr>
          </a:p>
          <a:p>
            <a:r>
              <a:rPr lang="en-US" b="1" dirty="0">
                <a:solidFill>
                  <a:schemeClr val="tx1"/>
                </a:solidFill>
              </a:rPr>
              <a:t>Notes:</a:t>
            </a:r>
          </a:p>
          <a:p>
            <a:endParaRPr lang="en-US" b="1" dirty="0">
              <a:solidFill>
                <a:schemeClr val="tx1"/>
              </a:solidFill>
            </a:endParaRPr>
          </a:p>
          <a:p>
            <a:r>
              <a:rPr lang="en-US" dirty="0">
                <a:solidFill>
                  <a:schemeClr val="tx1"/>
                </a:solidFill>
              </a:rPr>
              <a:t>The insert statement uses the data returned from the sub-query to insert into another table. Its syntax is displayed on the screen. Let’s now find out how to use sub-query with insert statement using an example. </a:t>
            </a:r>
          </a:p>
          <a:p>
            <a:endParaRPr lang="en-US" dirty="0">
              <a:solidFill>
                <a:schemeClr val="tx1"/>
              </a:solidFill>
            </a:endParaRPr>
          </a:p>
          <a:p>
            <a:r>
              <a:rPr lang="en-US" dirty="0">
                <a:solidFill>
                  <a:schemeClr val="tx1"/>
                </a:solidFill>
              </a:rPr>
              <a:t>We will write a query to insert products information from the products table into an orders table for products whose </a:t>
            </a:r>
            <a:r>
              <a:rPr lang="en-US" dirty="0" err="1">
                <a:solidFill>
                  <a:schemeClr val="tx1"/>
                </a:solidFill>
              </a:rPr>
              <a:t>sell_price</a:t>
            </a:r>
            <a:r>
              <a:rPr lang="en-US" dirty="0">
                <a:solidFill>
                  <a:schemeClr val="tx1"/>
                </a:solidFill>
              </a:rPr>
              <a:t> is greater than thousand. The products table is displayed on the screen. Here, sub-query returns the list of </a:t>
            </a:r>
            <a:r>
              <a:rPr lang="en-US" dirty="0" err="1">
                <a:solidFill>
                  <a:schemeClr val="tx1"/>
                </a:solidFill>
              </a:rPr>
              <a:t>product_ids</a:t>
            </a:r>
            <a:r>
              <a:rPr lang="en-US" dirty="0">
                <a:solidFill>
                  <a:schemeClr val="tx1"/>
                </a:solidFill>
              </a:rPr>
              <a:t> whose </a:t>
            </a:r>
            <a:r>
              <a:rPr lang="en-US" dirty="0" err="1">
                <a:solidFill>
                  <a:schemeClr val="tx1"/>
                </a:solidFill>
              </a:rPr>
              <a:t>sell_price</a:t>
            </a:r>
            <a:r>
              <a:rPr lang="en-US" dirty="0">
                <a:solidFill>
                  <a:schemeClr val="tx1"/>
                </a:solidFill>
              </a:rPr>
              <a:t> is greater than 1000 and the outer query will insert the output returned by the sub-query into the orders table. The output returned after completion of the insert operation is as displayed on the screen. </a:t>
            </a:r>
          </a:p>
          <a:p>
            <a:endParaRPr lang="en-US" dirty="0">
              <a:solidFill>
                <a:schemeClr val="tx1"/>
              </a:solidFill>
            </a:endParaRPr>
          </a:p>
          <a:p>
            <a:r>
              <a:rPr lang="en-US" dirty="0">
                <a:solidFill>
                  <a:schemeClr val="tx1"/>
                </a:solidFill>
              </a:rPr>
              <a:t>Click the watch video button to </a:t>
            </a:r>
            <a:r>
              <a:rPr lang="en-US" b="1" dirty="0">
                <a:solidFill>
                  <a:srgbClr val="7030A0"/>
                </a:solidFill>
              </a:rPr>
              <a:t>explore</a:t>
            </a:r>
            <a:r>
              <a:rPr lang="en-US" dirty="0">
                <a:solidFill>
                  <a:schemeClr val="tx1"/>
                </a:solidFill>
              </a:rPr>
              <a:t> </a:t>
            </a:r>
            <a:r>
              <a:rPr lang="en-US" strike="sngStrike" dirty="0">
                <a:solidFill>
                  <a:srgbClr val="FF0000"/>
                </a:solidFill>
              </a:rPr>
              <a:t>watch</a:t>
            </a:r>
            <a:r>
              <a:rPr lang="en-US" dirty="0">
                <a:solidFill>
                  <a:schemeClr val="tx1"/>
                </a:solidFill>
              </a:rPr>
              <a:t> a video on sub-query with insert statement.</a:t>
            </a:r>
          </a:p>
          <a:p>
            <a:endParaRPr lang="en-US" dirty="0">
              <a:solidFill>
                <a:schemeClr val="tx1"/>
              </a:solidFill>
            </a:endParaRPr>
          </a:p>
          <a:p>
            <a:endParaRPr lang="en-US" dirty="0">
              <a:solidFill>
                <a:schemeClr val="tx1"/>
              </a:solidFill>
            </a:endParaRPr>
          </a:p>
          <a:p>
            <a:endParaRPr lang="en-US" b="1" dirty="0">
              <a:solidFill>
                <a:schemeClr val="tx1"/>
              </a:solidFill>
            </a:endParaRPr>
          </a:p>
          <a:p>
            <a:endParaRPr lang="en-US" b="1" dirty="0">
              <a:solidFill>
                <a:schemeClr val="tx1"/>
              </a:solidFill>
            </a:endParaRPr>
          </a:p>
        </p:txBody>
      </p:sp>
      <p:sp>
        <p:nvSpPr>
          <p:cNvPr id="7" name="Rectangle 6"/>
          <p:cNvSpPr/>
          <p:nvPr/>
        </p:nvSpPr>
        <p:spPr>
          <a:xfrm>
            <a:off x="427703" y="1681316"/>
            <a:ext cx="8318091" cy="87015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r>
              <a:rPr lang="en-US" sz="2000">
                <a:latin typeface="Courier New" pitchFamily="49" charset="0"/>
                <a:cs typeface="Courier New" pitchFamily="49" charset="0"/>
              </a:rPr>
              <a:t>insert into </a:t>
            </a:r>
            <a:r>
              <a:rPr lang="en-US" sz="2000" err="1">
                <a:latin typeface="Courier New" pitchFamily="49" charset="0"/>
                <a:cs typeface="Courier New" pitchFamily="49" charset="0"/>
              </a:rPr>
              <a:t>table_name</a:t>
            </a:r>
            <a:r>
              <a:rPr lang="en-US" sz="2000">
                <a:latin typeface="Courier New" pitchFamily="49" charset="0"/>
                <a:cs typeface="Courier New" pitchFamily="49" charset="0"/>
              </a:rPr>
              <a:t> select	 * from table</a:t>
            </a:r>
          </a:p>
          <a:p>
            <a:r>
              <a:rPr lang="en-US" sz="2000">
                <a:latin typeface="Courier New" pitchFamily="49" charset="0"/>
                <a:cs typeface="Courier New" pitchFamily="49" charset="0"/>
              </a:rPr>
              <a:t>where value operator (inner query)</a:t>
            </a:r>
          </a:p>
        </p:txBody>
      </p:sp>
      <p:sp>
        <p:nvSpPr>
          <p:cNvPr id="8" name="TextBox 7"/>
          <p:cNvSpPr txBox="1"/>
          <p:nvPr/>
        </p:nvSpPr>
        <p:spPr>
          <a:xfrm>
            <a:off x="427704" y="1253613"/>
            <a:ext cx="4984955" cy="400110"/>
          </a:xfrm>
          <a:prstGeom prst="rect">
            <a:avLst/>
          </a:prstGeom>
          <a:noFill/>
        </p:spPr>
        <p:txBody>
          <a:bodyPr wrap="square" rtlCol="0">
            <a:spAutoFit/>
          </a:bodyPr>
          <a:lstStyle/>
          <a:p>
            <a:r>
              <a:rPr lang="en-US" sz="2000" dirty="0">
                <a:latin typeface="Arial" pitchFamily="34" charset="0"/>
                <a:cs typeface="Arial" pitchFamily="34" charset="0"/>
              </a:rPr>
              <a:t>Syntax for sub-query with INSERT: </a:t>
            </a:r>
          </a:p>
        </p:txBody>
      </p:sp>
      <p:graphicFrame>
        <p:nvGraphicFramePr>
          <p:cNvPr id="9" name="Table 8"/>
          <p:cNvGraphicFramePr>
            <a:graphicFrameLocks noGrp="1"/>
          </p:cNvGraphicFramePr>
          <p:nvPr/>
        </p:nvGraphicFramePr>
        <p:xfrm>
          <a:off x="448290" y="2898824"/>
          <a:ext cx="6335969" cy="2027137"/>
        </p:xfrm>
        <a:graphic>
          <a:graphicData uri="http://schemas.openxmlformats.org/drawingml/2006/table">
            <a:tbl>
              <a:tblPr/>
              <a:tblGrid>
                <a:gridCol w="1557445">
                  <a:extLst>
                    <a:ext uri="{9D8B030D-6E8A-4147-A177-3AD203B41FA5}">
                      <a16:colId xmlns:a16="http://schemas.microsoft.com/office/drawing/2014/main" val="20000"/>
                    </a:ext>
                  </a:extLst>
                </a:gridCol>
                <a:gridCol w="2849416">
                  <a:extLst>
                    <a:ext uri="{9D8B030D-6E8A-4147-A177-3AD203B41FA5}">
                      <a16:colId xmlns:a16="http://schemas.microsoft.com/office/drawing/2014/main" val="20001"/>
                    </a:ext>
                  </a:extLst>
                </a:gridCol>
                <a:gridCol w="1929108">
                  <a:extLst>
                    <a:ext uri="{9D8B030D-6E8A-4147-A177-3AD203B41FA5}">
                      <a16:colId xmlns:a16="http://schemas.microsoft.com/office/drawing/2014/main" val="20002"/>
                    </a:ext>
                  </a:extLst>
                </a:gridCol>
              </a:tblGrid>
              <a:tr h="289591">
                <a:tc>
                  <a:txBody>
                    <a:bodyPr/>
                    <a:lstStyle/>
                    <a:p>
                      <a:pPr marL="0" marR="0" algn="ctr">
                        <a:lnSpc>
                          <a:spcPct val="107000"/>
                        </a:lnSpc>
                        <a:spcBef>
                          <a:spcPts val="0"/>
                        </a:spcBef>
                        <a:spcAft>
                          <a:spcPts val="0"/>
                        </a:spcAft>
                      </a:pPr>
                      <a:r>
                        <a:rPr lang="en-IN" sz="1800" dirty="0">
                          <a:solidFill>
                            <a:srgbClr val="000000"/>
                          </a:solidFill>
                          <a:latin typeface="Calibri"/>
                          <a:ea typeface="Calibri"/>
                          <a:cs typeface="Calibri"/>
                        </a:rPr>
                        <a:t>Product id</a:t>
                      </a:r>
                      <a:endParaRPr lang="en-US" sz="1800" dirty="0">
                        <a:latin typeface="Calibri"/>
                        <a:ea typeface="Calibri"/>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2D050"/>
                    </a:solidFill>
                  </a:tcPr>
                </a:tc>
                <a:tc>
                  <a:txBody>
                    <a:bodyPr/>
                    <a:lstStyle/>
                    <a:p>
                      <a:pPr marL="0" marR="0" algn="ctr">
                        <a:lnSpc>
                          <a:spcPct val="107000"/>
                        </a:lnSpc>
                        <a:spcBef>
                          <a:spcPts val="0"/>
                        </a:spcBef>
                        <a:spcAft>
                          <a:spcPts val="0"/>
                        </a:spcAft>
                      </a:pPr>
                      <a:r>
                        <a:rPr lang="en-IN" sz="1800">
                          <a:solidFill>
                            <a:srgbClr val="000000"/>
                          </a:solidFill>
                          <a:latin typeface="Calibri"/>
                          <a:ea typeface="Calibri"/>
                          <a:cs typeface="Calibri"/>
                        </a:rPr>
                        <a:t>P_name</a:t>
                      </a:r>
                      <a:endParaRPr lang="en-US" sz="1800">
                        <a:latin typeface="Calibri"/>
                        <a:ea typeface="Calibri"/>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2D050"/>
                    </a:solidFill>
                  </a:tcPr>
                </a:tc>
                <a:tc>
                  <a:txBody>
                    <a:bodyPr/>
                    <a:lstStyle/>
                    <a:p>
                      <a:pPr marL="0" marR="0" algn="ctr">
                        <a:lnSpc>
                          <a:spcPct val="107000"/>
                        </a:lnSpc>
                        <a:spcBef>
                          <a:spcPts val="0"/>
                        </a:spcBef>
                        <a:spcAft>
                          <a:spcPts val="0"/>
                        </a:spcAft>
                      </a:pPr>
                      <a:r>
                        <a:rPr lang="en-IN" sz="1800">
                          <a:solidFill>
                            <a:srgbClr val="000000"/>
                          </a:solidFill>
                          <a:latin typeface="Calibri"/>
                          <a:ea typeface="Calibri"/>
                          <a:cs typeface="Calibri"/>
                        </a:rPr>
                        <a:t>Sell_price</a:t>
                      </a:r>
                      <a:endParaRPr lang="en-US" sz="1800">
                        <a:latin typeface="Calibri"/>
                        <a:ea typeface="Calibri"/>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2D050"/>
                    </a:solidFill>
                  </a:tcPr>
                </a:tc>
                <a:extLst>
                  <a:ext uri="{0D108BD9-81ED-4DB2-BD59-A6C34878D82A}">
                    <a16:rowId xmlns:a16="http://schemas.microsoft.com/office/drawing/2014/main" val="10000"/>
                  </a:ext>
                </a:extLst>
              </a:tr>
              <a:tr h="289591">
                <a:tc>
                  <a:txBody>
                    <a:bodyPr/>
                    <a:lstStyle/>
                    <a:p>
                      <a:pPr marL="0" marR="0" algn="ctr">
                        <a:lnSpc>
                          <a:spcPct val="107000"/>
                        </a:lnSpc>
                        <a:spcBef>
                          <a:spcPts val="0"/>
                        </a:spcBef>
                        <a:spcAft>
                          <a:spcPts val="0"/>
                        </a:spcAft>
                      </a:pPr>
                      <a:r>
                        <a:rPr lang="en-IN" sz="1800" dirty="0">
                          <a:solidFill>
                            <a:srgbClr val="000000"/>
                          </a:solidFill>
                          <a:latin typeface="Calibri"/>
                          <a:ea typeface="Calibri"/>
                          <a:cs typeface="Calibri"/>
                        </a:rPr>
                        <a:t>101</a:t>
                      </a:r>
                      <a:endParaRPr lang="en-US" sz="1800" dirty="0">
                        <a:latin typeface="Calibri"/>
                        <a:ea typeface="Calibri"/>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IN" sz="1800" dirty="0">
                          <a:solidFill>
                            <a:srgbClr val="000000"/>
                          </a:solidFill>
                          <a:latin typeface="Calibri"/>
                          <a:ea typeface="Calibri"/>
                          <a:cs typeface="Calibri"/>
                        </a:rPr>
                        <a:t>Laptop</a:t>
                      </a:r>
                      <a:endParaRPr lang="en-US" sz="1800" dirty="0">
                        <a:latin typeface="Calibri"/>
                        <a:ea typeface="Calibri"/>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IN" sz="1800">
                          <a:solidFill>
                            <a:srgbClr val="000000"/>
                          </a:solidFill>
                          <a:latin typeface="Calibri"/>
                          <a:ea typeface="Calibri"/>
                          <a:cs typeface="Calibri"/>
                        </a:rPr>
                        <a:t>45000</a:t>
                      </a:r>
                      <a:endParaRPr lang="en-US" sz="1800">
                        <a:latin typeface="Calibri"/>
                        <a:ea typeface="Calibri"/>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289591">
                <a:tc>
                  <a:txBody>
                    <a:bodyPr/>
                    <a:lstStyle/>
                    <a:p>
                      <a:pPr marL="0" marR="0" algn="ctr">
                        <a:lnSpc>
                          <a:spcPct val="107000"/>
                        </a:lnSpc>
                        <a:spcBef>
                          <a:spcPts val="0"/>
                        </a:spcBef>
                        <a:spcAft>
                          <a:spcPts val="0"/>
                        </a:spcAft>
                      </a:pPr>
                      <a:r>
                        <a:rPr lang="en-IN" sz="1800">
                          <a:solidFill>
                            <a:srgbClr val="000000"/>
                          </a:solidFill>
                          <a:latin typeface="Calibri"/>
                          <a:ea typeface="Calibri"/>
                          <a:cs typeface="Calibri"/>
                        </a:rPr>
                        <a:t>102</a:t>
                      </a:r>
                      <a:endParaRPr lang="en-US" sz="1800">
                        <a:latin typeface="Calibri"/>
                        <a:ea typeface="Calibri"/>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IN" sz="1800" dirty="0">
                          <a:solidFill>
                            <a:srgbClr val="000000"/>
                          </a:solidFill>
                          <a:latin typeface="Calibri"/>
                          <a:ea typeface="Calibri"/>
                          <a:cs typeface="Calibri"/>
                        </a:rPr>
                        <a:t>Camera</a:t>
                      </a:r>
                      <a:endParaRPr lang="en-US" sz="1800" dirty="0">
                        <a:latin typeface="Calibri"/>
                        <a:ea typeface="Calibri"/>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IN" sz="1800">
                          <a:solidFill>
                            <a:srgbClr val="000000"/>
                          </a:solidFill>
                          <a:latin typeface="Calibri"/>
                          <a:ea typeface="Calibri"/>
                          <a:cs typeface="Calibri"/>
                        </a:rPr>
                        <a:t>34000</a:t>
                      </a:r>
                      <a:endParaRPr lang="en-US" sz="1800">
                        <a:latin typeface="Calibri"/>
                        <a:ea typeface="Calibri"/>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289591">
                <a:tc>
                  <a:txBody>
                    <a:bodyPr/>
                    <a:lstStyle/>
                    <a:p>
                      <a:pPr marL="0" marR="0" algn="ctr">
                        <a:lnSpc>
                          <a:spcPct val="107000"/>
                        </a:lnSpc>
                        <a:spcBef>
                          <a:spcPts val="0"/>
                        </a:spcBef>
                        <a:spcAft>
                          <a:spcPts val="0"/>
                        </a:spcAft>
                      </a:pPr>
                      <a:r>
                        <a:rPr lang="en-IN" sz="1800">
                          <a:solidFill>
                            <a:srgbClr val="000000"/>
                          </a:solidFill>
                          <a:latin typeface="Calibri"/>
                          <a:ea typeface="Calibri"/>
                          <a:cs typeface="Calibri"/>
                        </a:rPr>
                        <a:t>103</a:t>
                      </a:r>
                      <a:endParaRPr lang="en-US" sz="1800">
                        <a:latin typeface="Calibri"/>
                        <a:ea typeface="Calibri"/>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IN" sz="1800" dirty="0">
                          <a:solidFill>
                            <a:srgbClr val="000000"/>
                          </a:solidFill>
                          <a:latin typeface="Calibri"/>
                          <a:ea typeface="Calibri"/>
                          <a:cs typeface="Calibri"/>
                        </a:rPr>
                        <a:t>Soap</a:t>
                      </a:r>
                      <a:endParaRPr lang="en-US" sz="1800" dirty="0">
                        <a:latin typeface="Calibri"/>
                        <a:ea typeface="Calibri"/>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IN" sz="1800">
                          <a:solidFill>
                            <a:srgbClr val="000000"/>
                          </a:solidFill>
                          <a:latin typeface="Calibri"/>
                          <a:ea typeface="Calibri"/>
                          <a:cs typeface="Calibri"/>
                        </a:rPr>
                        <a:t>50</a:t>
                      </a:r>
                      <a:endParaRPr lang="en-US" sz="1800">
                        <a:latin typeface="Calibri"/>
                        <a:ea typeface="Calibri"/>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289591">
                <a:tc>
                  <a:txBody>
                    <a:bodyPr/>
                    <a:lstStyle/>
                    <a:p>
                      <a:pPr marL="0" marR="0" algn="ctr">
                        <a:lnSpc>
                          <a:spcPct val="107000"/>
                        </a:lnSpc>
                        <a:spcBef>
                          <a:spcPts val="0"/>
                        </a:spcBef>
                        <a:spcAft>
                          <a:spcPts val="0"/>
                        </a:spcAft>
                      </a:pPr>
                      <a:r>
                        <a:rPr lang="en-IN" sz="1800">
                          <a:solidFill>
                            <a:srgbClr val="000000"/>
                          </a:solidFill>
                          <a:latin typeface="Calibri"/>
                          <a:ea typeface="Calibri"/>
                          <a:cs typeface="Calibri"/>
                        </a:rPr>
                        <a:t>104</a:t>
                      </a:r>
                      <a:endParaRPr lang="en-US" sz="1800">
                        <a:latin typeface="Calibri"/>
                        <a:ea typeface="Calibri"/>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IN" sz="1800">
                          <a:solidFill>
                            <a:srgbClr val="000000"/>
                          </a:solidFill>
                          <a:latin typeface="Calibri"/>
                          <a:ea typeface="Calibri"/>
                          <a:cs typeface="Calibri"/>
                        </a:rPr>
                        <a:t>Pen</a:t>
                      </a:r>
                      <a:endParaRPr lang="en-US" sz="1800">
                        <a:latin typeface="Calibri"/>
                        <a:ea typeface="Calibri"/>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IN" sz="1800" dirty="0">
                          <a:solidFill>
                            <a:srgbClr val="000000"/>
                          </a:solidFill>
                          <a:latin typeface="Calibri"/>
                          <a:ea typeface="Calibri"/>
                          <a:cs typeface="Calibri"/>
                        </a:rPr>
                        <a:t>200</a:t>
                      </a:r>
                      <a:endParaRPr lang="en-US" sz="1800" dirty="0">
                        <a:latin typeface="Calibri"/>
                        <a:ea typeface="Calibri"/>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289591">
                <a:tc>
                  <a:txBody>
                    <a:bodyPr/>
                    <a:lstStyle/>
                    <a:p>
                      <a:pPr marL="0" marR="0" algn="ctr">
                        <a:lnSpc>
                          <a:spcPct val="107000"/>
                        </a:lnSpc>
                        <a:spcBef>
                          <a:spcPts val="0"/>
                        </a:spcBef>
                        <a:spcAft>
                          <a:spcPts val="0"/>
                        </a:spcAft>
                      </a:pPr>
                      <a:r>
                        <a:rPr lang="en-IN" sz="1800">
                          <a:solidFill>
                            <a:srgbClr val="000000"/>
                          </a:solidFill>
                          <a:latin typeface="Calibri"/>
                          <a:ea typeface="Calibri"/>
                          <a:cs typeface="Calibri"/>
                        </a:rPr>
                        <a:t>105</a:t>
                      </a:r>
                      <a:endParaRPr lang="en-US" sz="1800">
                        <a:latin typeface="Calibri"/>
                        <a:ea typeface="Calibri"/>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IN" sz="1800">
                          <a:solidFill>
                            <a:srgbClr val="000000"/>
                          </a:solidFill>
                          <a:latin typeface="Calibri"/>
                          <a:ea typeface="Calibri"/>
                          <a:cs typeface="Calibri"/>
                        </a:rPr>
                        <a:t>Table</a:t>
                      </a:r>
                      <a:endParaRPr lang="en-US" sz="1800">
                        <a:latin typeface="Calibri"/>
                        <a:ea typeface="Calibri"/>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IN" sz="1800">
                          <a:solidFill>
                            <a:srgbClr val="000000"/>
                          </a:solidFill>
                          <a:latin typeface="Calibri"/>
                          <a:ea typeface="Calibri"/>
                          <a:cs typeface="Calibri"/>
                        </a:rPr>
                        <a:t>2300</a:t>
                      </a:r>
                      <a:endParaRPr lang="en-US" sz="1800">
                        <a:latin typeface="Calibri"/>
                        <a:ea typeface="Calibri"/>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289591">
                <a:tc>
                  <a:txBody>
                    <a:bodyPr/>
                    <a:lstStyle/>
                    <a:p>
                      <a:pPr marL="0" marR="0" algn="ctr">
                        <a:lnSpc>
                          <a:spcPct val="107000"/>
                        </a:lnSpc>
                        <a:spcBef>
                          <a:spcPts val="0"/>
                        </a:spcBef>
                        <a:spcAft>
                          <a:spcPts val="0"/>
                        </a:spcAft>
                      </a:pPr>
                      <a:r>
                        <a:rPr lang="en-IN" sz="1800">
                          <a:solidFill>
                            <a:srgbClr val="000000"/>
                          </a:solidFill>
                          <a:latin typeface="Calibri"/>
                          <a:ea typeface="Calibri"/>
                          <a:cs typeface="Calibri"/>
                        </a:rPr>
                        <a:t>106</a:t>
                      </a:r>
                      <a:endParaRPr lang="en-US" sz="1800">
                        <a:latin typeface="Calibri"/>
                        <a:ea typeface="Calibri"/>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IN" sz="1800">
                          <a:solidFill>
                            <a:srgbClr val="000000"/>
                          </a:solidFill>
                          <a:latin typeface="Calibri"/>
                          <a:ea typeface="Calibri"/>
                          <a:cs typeface="Calibri"/>
                        </a:rPr>
                        <a:t>Mobile</a:t>
                      </a:r>
                      <a:endParaRPr lang="en-US" sz="1800">
                        <a:latin typeface="Calibri"/>
                        <a:ea typeface="Calibri"/>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IN" sz="1800" dirty="0">
                          <a:solidFill>
                            <a:srgbClr val="000000"/>
                          </a:solidFill>
                          <a:latin typeface="Calibri"/>
                          <a:ea typeface="Calibri"/>
                          <a:cs typeface="Calibri"/>
                        </a:rPr>
                        <a:t>20000</a:t>
                      </a:r>
                      <a:endParaRPr lang="en-US" sz="1800" dirty="0">
                        <a:latin typeface="Calibri"/>
                        <a:ea typeface="Calibri"/>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sp>
        <p:nvSpPr>
          <p:cNvPr id="10" name="TextBox 9"/>
          <p:cNvSpPr txBox="1"/>
          <p:nvPr/>
        </p:nvSpPr>
        <p:spPr>
          <a:xfrm>
            <a:off x="412955" y="2580967"/>
            <a:ext cx="2079522" cy="677108"/>
          </a:xfrm>
          <a:prstGeom prst="rect">
            <a:avLst/>
          </a:prstGeom>
          <a:noFill/>
        </p:spPr>
        <p:txBody>
          <a:bodyPr wrap="square" rtlCol="0">
            <a:spAutoFit/>
          </a:bodyPr>
          <a:lstStyle/>
          <a:p>
            <a:r>
              <a:rPr lang="en-US" sz="2000"/>
              <a:t>Table: Products</a:t>
            </a:r>
          </a:p>
          <a:p>
            <a:endParaRPr lang="en-US"/>
          </a:p>
        </p:txBody>
      </p:sp>
      <p:sp>
        <p:nvSpPr>
          <p:cNvPr id="11" name="Rectangle 10"/>
          <p:cNvSpPr/>
          <p:nvPr/>
        </p:nvSpPr>
        <p:spPr>
          <a:xfrm>
            <a:off x="265471" y="5147187"/>
            <a:ext cx="8627806" cy="1415845"/>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353960" y="5191432"/>
            <a:ext cx="8096865" cy="1938992"/>
          </a:xfrm>
          <a:prstGeom prst="rect">
            <a:avLst/>
          </a:prstGeom>
          <a:noFill/>
        </p:spPr>
        <p:txBody>
          <a:bodyPr wrap="square" rtlCol="0">
            <a:spAutoFit/>
          </a:bodyPr>
          <a:lstStyle/>
          <a:p>
            <a:r>
              <a:rPr lang="en-US" sz="2000">
                <a:solidFill>
                  <a:schemeClr val="bg1"/>
                </a:solidFill>
                <a:latin typeface="Courier New" pitchFamily="49" charset="0"/>
                <a:cs typeface="Courier New" pitchFamily="49" charset="0"/>
              </a:rPr>
              <a:t>insert into orders select </a:t>
            </a:r>
            <a:r>
              <a:rPr lang="en-US" sz="2000" err="1">
                <a:solidFill>
                  <a:schemeClr val="bg1"/>
                </a:solidFill>
                <a:latin typeface="Courier New" pitchFamily="49" charset="0"/>
                <a:cs typeface="Courier New" pitchFamily="49" charset="0"/>
              </a:rPr>
              <a:t>Product_id</a:t>
            </a:r>
            <a:r>
              <a:rPr lang="en-US" sz="2000">
                <a:solidFill>
                  <a:schemeClr val="bg1"/>
                </a:solidFill>
                <a:latin typeface="Courier New" pitchFamily="49" charset="0"/>
                <a:cs typeface="Courier New" pitchFamily="49" charset="0"/>
              </a:rPr>
              <a:t>, </a:t>
            </a:r>
            <a:r>
              <a:rPr lang="en-US" sz="2000" err="1">
                <a:solidFill>
                  <a:schemeClr val="bg1"/>
                </a:solidFill>
                <a:latin typeface="Courier New" pitchFamily="49" charset="0"/>
                <a:cs typeface="Courier New" pitchFamily="49" charset="0"/>
              </a:rPr>
              <a:t>p_name</a:t>
            </a:r>
            <a:r>
              <a:rPr lang="en-US" sz="2000">
                <a:solidFill>
                  <a:schemeClr val="bg1"/>
                </a:solidFill>
                <a:latin typeface="Courier New" pitchFamily="49" charset="0"/>
                <a:cs typeface="Courier New" pitchFamily="49" charset="0"/>
              </a:rPr>
              <a:t>, </a:t>
            </a:r>
            <a:r>
              <a:rPr lang="en-US" sz="2000" err="1">
                <a:solidFill>
                  <a:schemeClr val="bg1"/>
                </a:solidFill>
                <a:latin typeface="Courier New" pitchFamily="49" charset="0"/>
                <a:cs typeface="Courier New" pitchFamily="49" charset="0"/>
              </a:rPr>
              <a:t>sell_price</a:t>
            </a:r>
            <a:r>
              <a:rPr lang="en-US" sz="2000">
                <a:solidFill>
                  <a:schemeClr val="bg1"/>
                </a:solidFill>
                <a:latin typeface="Courier New" pitchFamily="49" charset="0"/>
                <a:cs typeface="Courier New" pitchFamily="49" charset="0"/>
              </a:rPr>
              <a:t> from products where </a:t>
            </a:r>
            <a:r>
              <a:rPr lang="en-US" sz="2000" err="1">
                <a:solidFill>
                  <a:schemeClr val="bg1"/>
                </a:solidFill>
                <a:latin typeface="Courier New" pitchFamily="49" charset="0"/>
                <a:cs typeface="Courier New" pitchFamily="49" charset="0"/>
              </a:rPr>
              <a:t>product_id</a:t>
            </a:r>
            <a:r>
              <a:rPr lang="en-US" sz="2000">
                <a:solidFill>
                  <a:schemeClr val="bg1"/>
                </a:solidFill>
                <a:latin typeface="Courier New" pitchFamily="49" charset="0"/>
                <a:cs typeface="Courier New" pitchFamily="49" charset="0"/>
              </a:rPr>
              <a:t> in (select </a:t>
            </a:r>
            <a:r>
              <a:rPr lang="en-US" sz="2000" err="1">
                <a:solidFill>
                  <a:schemeClr val="bg1"/>
                </a:solidFill>
                <a:latin typeface="Courier New" pitchFamily="49" charset="0"/>
                <a:cs typeface="Courier New" pitchFamily="49" charset="0"/>
              </a:rPr>
              <a:t>Product_id</a:t>
            </a:r>
            <a:r>
              <a:rPr lang="en-US" sz="2000">
                <a:solidFill>
                  <a:schemeClr val="bg1"/>
                </a:solidFill>
                <a:latin typeface="Courier New" pitchFamily="49" charset="0"/>
                <a:cs typeface="Courier New" pitchFamily="49" charset="0"/>
              </a:rPr>
              <a:t> from products where </a:t>
            </a:r>
            <a:r>
              <a:rPr lang="en-US" sz="2000" err="1">
                <a:solidFill>
                  <a:schemeClr val="bg1"/>
                </a:solidFill>
                <a:latin typeface="Courier New" pitchFamily="49" charset="0"/>
                <a:cs typeface="Courier New" pitchFamily="49" charset="0"/>
              </a:rPr>
              <a:t>sell_price</a:t>
            </a:r>
            <a:r>
              <a:rPr lang="en-US" sz="2000">
                <a:solidFill>
                  <a:schemeClr val="bg1"/>
                </a:solidFill>
                <a:latin typeface="Courier New" pitchFamily="49" charset="0"/>
                <a:cs typeface="Courier New" pitchFamily="49" charset="0"/>
              </a:rPr>
              <a:t>&gt;1000);</a:t>
            </a:r>
          </a:p>
          <a:p>
            <a:r>
              <a:rPr lang="en-US" sz="2000">
                <a:solidFill>
                  <a:schemeClr val="bg1"/>
                </a:solidFill>
                <a:latin typeface="Courier New" pitchFamily="49" charset="0"/>
                <a:cs typeface="Courier New" pitchFamily="49" charset="0"/>
              </a:rPr>
              <a:t> </a:t>
            </a:r>
          </a:p>
          <a:p>
            <a:endParaRPr lang="en-US" sz="2000">
              <a:solidFill>
                <a:schemeClr val="bg1"/>
              </a:solidFill>
              <a:latin typeface="Courier New" pitchFamily="49" charset="0"/>
              <a:cs typeface="Courier New" pitchFamily="49" charset="0"/>
            </a:endParaRPr>
          </a:p>
        </p:txBody>
      </p:sp>
      <p:sp>
        <p:nvSpPr>
          <p:cNvPr id="13" name="Rectangle 12"/>
          <p:cNvSpPr/>
          <p:nvPr/>
        </p:nvSpPr>
        <p:spPr>
          <a:xfrm>
            <a:off x="412954" y="5855110"/>
            <a:ext cx="5884608" cy="58993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ular Callout 13"/>
          <p:cNvSpPr/>
          <p:nvPr/>
        </p:nvSpPr>
        <p:spPr>
          <a:xfrm>
            <a:off x="6872749" y="5796116"/>
            <a:ext cx="2271251" cy="870155"/>
          </a:xfrm>
          <a:prstGeom prst="wedgeRoundRectCallout">
            <a:avLst>
              <a:gd name="adj1" fmla="val -73230"/>
              <a:gd name="adj2" fmla="val 5027"/>
              <a:gd name="adj3" fmla="val 16667"/>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Arial" pitchFamily="34" charset="0"/>
                <a:cs typeface="Arial" pitchFamily="34" charset="0"/>
              </a:rPr>
              <a:t>Returns list of </a:t>
            </a:r>
            <a:r>
              <a:rPr lang="en-US" err="1">
                <a:solidFill>
                  <a:schemeClr val="tx1"/>
                </a:solidFill>
                <a:latin typeface="Arial" pitchFamily="34" charset="0"/>
                <a:cs typeface="Arial" pitchFamily="34" charset="0"/>
              </a:rPr>
              <a:t>Product_ids</a:t>
            </a:r>
            <a:r>
              <a:rPr lang="en-US">
                <a:solidFill>
                  <a:schemeClr val="tx1"/>
                </a:solidFill>
                <a:latin typeface="Arial" pitchFamily="34" charset="0"/>
                <a:cs typeface="Arial" pitchFamily="34" charset="0"/>
              </a:rPr>
              <a:t>, where </a:t>
            </a:r>
            <a:r>
              <a:rPr lang="en-US" err="1">
                <a:solidFill>
                  <a:schemeClr val="tx1"/>
                </a:solidFill>
                <a:latin typeface="Arial" pitchFamily="34" charset="0"/>
                <a:cs typeface="Arial" pitchFamily="34" charset="0"/>
              </a:rPr>
              <a:t>Sell_price</a:t>
            </a:r>
            <a:r>
              <a:rPr lang="en-US">
                <a:solidFill>
                  <a:schemeClr val="tx1"/>
                </a:solidFill>
                <a:latin typeface="Arial" pitchFamily="34" charset="0"/>
                <a:cs typeface="Arial" pitchFamily="34" charset="0"/>
              </a:rPr>
              <a:t>&gt;1000 </a:t>
            </a:r>
          </a:p>
        </p:txBody>
      </p:sp>
      <p:sp>
        <p:nvSpPr>
          <p:cNvPr id="15" name="Rectangle 14"/>
          <p:cNvSpPr/>
          <p:nvPr/>
        </p:nvSpPr>
        <p:spPr>
          <a:xfrm>
            <a:off x="417870" y="5196348"/>
            <a:ext cx="6882582" cy="599768"/>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ular Callout 15"/>
          <p:cNvSpPr/>
          <p:nvPr/>
        </p:nvSpPr>
        <p:spPr>
          <a:xfrm>
            <a:off x="6872749" y="4178709"/>
            <a:ext cx="2271251" cy="870155"/>
          </a:xfrm>
          <a:prstGeom prst="wedgeRoundRectCallout">
            <a:avLst>
              <a:gd name="adj1" fmla="val -72581"/>
              <a:gd name="adj2" fmla="val 67739"/>
              <a:gd name="adj3" fmla="val 16667"/>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itchFamily="34" charset="0"/>
                <a:cs typeface="Arial" pitchFamily="34" charset="0"/>
              </a:rPr>
              <a:t>Inserts sub-query’s output into orders table</a:t>
            </a:r>
          </a:p>
        </p:txBody>
      </p:sp>
      <p:sp>
        <p:nvSpPr>
          <p:cNvPr id="17" name="Rectangle 16"/>
          <p:cNvSpPr/>
          <p:nvPr/>
        </p:nvSpPr>
        <p:spPr>
          <a:xfrm>
            <a:off x="-7578671" y="250723"/>
            <a:ext cx="7342697" cy="66072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8" name="Table 17"/>
          <p:cNvGraphicFramePr>
            <a:graphicFrameLocks noGrp="1"/>
          </p:cNvGraphicFramePr>
          <p:nvPr/>
        </p:nvGraphicFramePr>
        <p:xfrm>
          <a:off x="-6943239" y="3023057"/>
          <a:ext cx="5625885" cy="1796915"/>
        </p:xfrm>
        <a:graphic>
          <a:graphicData uri="http://schemas.openxmlformats.org/drawingml/2006/table">
            <a:tbl>
              <a:tblPr/>
              <a:tblGrid>
                <a:gridCol w="2136660">
                  <a:extLst>
                    <a:ext uri="{9D8B030D-6E8A-4147-A177-3AD203B41FA5}">
                      <a16:colId xmlns:a16="http://schemas.microsoft.com/office/drawing/2014/main" val="20000"/>
                    </a:ext>
                  </a:extLst>
                </a:gridCol>
                <a:gridCol w="1823022">
                  <a:extLst>
                    <a:ext uri="{9D8B030D-6E8A-4147-A177-3AD203B41FA5}">
                      <a16:colId xmlns:a16="http://schemas.microsoft.com/office/drawing/2014/main" val="20001"/>
                    </a:ext>
                  </a:extLst>
                </a:gridCol>
                <a:gridCol w="1666203">
                  <a:extLst>
                    <a:ext uri="{9D8B030D-6E8A-4147-A177-3AD203B41FA5}">
                      <a16:colId xmlns:a16="http://schemas.microsoft.com/office/drawing/2014/main" val="20002"/>
                    </a:ext>
                  </a:extLst>
                </a:gridCol>
              </a:tblGrid>
              <a:tr h="359383">
                <a:tc>
                  <a:txBody>
                    <a:bodyPr/>
                    <a:lstStyle/>
                    <a:p>
                      <a:pPr marL="0" marR="0" algn="ctr">
                        <a:lnSpc>
                          <a:spcPct val="107000"/>
                        </a:lnSpc>
                        <a:spcBef>
                          <a:spcPts val="0"/>
                        </a:spcBef>
                        <a:spcAft>
                          <a:spcPts val="0"/>
                        </a:spcAft>
                      </a:pPr>
                      <a:r>
                        <a:rPr lang="en-IN" sz="2000" dirty="0">
                          <a:solidFill>
                            <a:srgbClr val="000000"/>
                          </a:solidFill>
                          <a:latin typeface="Calibri"/>
                          <a:ea typeface="Calibri"/>
                          <a:cs typeface="Calibri"/>
                        </a:rPr>
                        <a:t>Product id</a:t>
                      </a:r>
                      <a:endParaRPr lang="en-US" sz="2000" dirty="0">
                        <a:latin typeface="Calibri"/>
                        <a:ea typeface="Calibri"/>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2D050"/>
                    </a:solidFill>
                  </a:tcPr>
                </a:tc>
                <a:tc>
                  <a:txBody>
                    <a:bodyPr/>
                    <a:lstStyle/>
                    <a:p>
                      <a:pPr marL="0" marR="0" algn="ctr">
                        <a:lnSpc>
                          <a:spcPct val="107000"/>
                        </a:lnSpc>
                        <a:spcBef>
                          <a:spcPts val="0"/>
                        </a:spcBef>
                        <a:spcAft>
                          <a:spcPts val="0"/>
                        </a:spcAft>
                      </a:pPr>
                      <a:r>
                        <a:rPr lang="en-IN" sz="2000">
                          <a:solidFill>
                            <a:srgbClr val="000000"/>
                          </a:solidFill>
                          <a:latin typeface="Calibri"/>
                          <a:ea typeface="Calibri"/>
                          <a:cs typeface="Calibri"/>
                        </a:rPr>
                        <a:t>P_name</a:t>
                      </a:r>
                      <a:endParaRPr lang="en-US" sz="2000">
                        <a:latin typeface="Calibri"/>
                        <a:ea typeface="Calibri"/>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2D050"/>
                    </a:solidFill>
                  </a:tcPr>
                </a:tc>
                <a:tc>
                  <a:txBody>
                    <a:bodyPr/>
                    <a:lstStyle/>
                    <a:p>
                      <a:pPr marL="0" marR="0" algn="ctr">
                        <a:lnSpc>
                          <a:spcPct val="107000"/>
                        </a:lnSpc>
                        <a:spcBef>
                          <a:spcPts val="0"/>
                        </a:spcBef>
                        <a:spcAft>
                          <a:spcPts val="0"/>
                        </a:spcAft>
                      </a:pPr>
                      <a:r>
                        <a:rPr lang="en-IN" sz="2000">
                          <a:solidFill>
                            <a:srgbClr val="000000"/>
                          </a:solidFill>
                          <a:latin typeface="Calibri"/>
                          <a:ea typeface="Calibri"/>
                          <a:cs typeface="Calibri"/>
                        </a:rPr>
                        <a:t>Sell_price</a:t>
                      </a:r>
                      <a:endParaRPr lang="en-US" sz="2000">
                        <a:latin typeface="Calibri"/>
                        <a:ea typeface="Calibri"/>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2D050"/>
                    </a:solidFill>
                  </a:tcPr>
                </a:tc>
                <a:extLst>
                  <a:ext uri="{0D108BD9-81ED-4DB2-BD59-A6C34878D82A}">
                    <a16:rowId xmlns:a16="http://schemas.microsoft.com/office/drawing/2014/main" val="10000"/>
                  </a:ext>
                </a:extLst>
              </a:tr>
              <a:tr h="359383">
                <a:tc>
                  <a:txBody>
                    <a:bodyPr/>
                    <a:lstStyle/>
                    <a:p>
                      <a:pPr marL="0" marR="0" algn="ctr">
                        <a:lnSpc>
                          <a:spcPct val="107000"/>
                        </a:lnSpc>
                        <a:spcBef>
                          <a:spcPts val="0"/>
                        </a:spcBef>
                        <a:spcAft>
                          <a:spcPts val="0"/>
                        </a:spcAft>
                      </a:pPr>
                      <a:r>
                        <a:rPr lang="en-IN" sz="2000" dirty="0">
                          <a:solidFill>
                            <a:srgbClr val="000000"/>
                          </a:solidFill>
                          <a:latin typeface="Calibri"/>
                          <a:ea typeface="Calibri"/>
                          <a:cs typeface="Calibri"/>
                        </a:rPr>
                        <a:t>101</a:t>
                      </a:r>
                      <a:endParaRPr lang="en-US" sz="2000" dirty="0">
                        <a:latin typeface="Calibri"/>
                        <a:ea typeface="Calibri"/>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IN" sz="2000" dirty="0">
                          <a:solidFill>
                            <a:srgbClr val="000000"/>
                          </a:solidFill>
                          <a:latin typeface="Calibri"/>
                          <a:ea typeface="Calibri"/>
                          <a:cs typeface="Calibri"/>
                        </a:rPr>
                        <a:t>Laptop</a:t>
                      </a:r>
                      <a:endParaRPr lang="en-US" sz="2000" dirty="0">
                        <a:latin typeface="Calibri"/>
                        <a:ea typeface="Calibri"/>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IN" sz="2000">
                          <a:solidFill>
                            <a:srgbClr val="000000"/>
                          </a:solidFill>
                          <a:latin typeface="Calibri"/>
                          <a:ea typeface="Calibri"/>
                          <a:cs typeface="Calibri"/>
                        </a:rPr>
                        <a:t>45000</a:t>
                      </a:r>
                      <a:endParaRPr lang="en-US" sz="2000">
                        <a:latin typeface="Calibri"/>
                        <a:ea typeface="Calibri"/>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359383">
                <a:tc>
                  <a:txBody>
                    <a:bodyPr/>
                    <a:lstStyle/>
                    <a:p>
                      <a:pPr marL="0" marR="0" algn="ctr">
                        <a:lnSpc>
                          <a:spcPct val="107000"/>
                        </a:lnSpc>
                        <a:spcBef>
                          <a:spcPts val="0"/>
                        </a:spcBef>
                        <a:spcAft>
                          <a:spcPts val="0"/>
                        </a:spcAft>
                      </a:pPr>
                      <a:r>
                        <a:rPr lang="en-IN" sz="2000">
                          <a:solidFill>
                            <a:srgbClr val="000000"/>
                          </a:solidFill>
                          <a:latin typeface="Calibri"/>
                          <a:ea typeface="Calibri"/>
                          <a:cs typeface="Calibri"/>
                        </a:rPr>
                        <a:t>102</a:t>
                      </a:r>
                      <a:endParaRPr lang="en-US" sz="2000">
                        <a:latin typeface="Calibri"/>
                        <a:ea typeface="Calibri"/>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IN" sz="2000">
                          <a:solidFill>
                            <a:srgbClr val="000000"/>
                          </a:solidFill>
                          <a:latin typeface="Calibri"/>
                          <a:ea typeface="Calibri"/>
                          <a:cs typeface="Calibri"/>
                        </a:rPr>
                        <a:t>Camera</a:t>
                      </a:r>
                      <a:endParaRPr lang="en-US" sz="2000">
                        <a:latin typeface="Calibri"/>
                        <a:ea typeface="Calibri"/>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IN" sz="2000" dirty="0">
                          <a:solidFill>
                            <a:srgbClr val="000000"/>
                          </a:solidFill>
                          <a:latin typeface="Calibri"/>
                          <a:ea typeface="Calibri"/>
                          <a:cs typeface="Calibri"/>
                        </a:rPr>
                        <a:t>34000</a:t>
                      </a:r>
                      <a:endParaRPr lang="en-US" sz="2000" dirty="0">
                        <a:latin typeface="Calibri"/>
                        <a:ea typeface="Calibri"/>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359383">
                <a:tc>
                  <a:txBody>
                    <a:bodyPr/>
                    <a:lstStyle/>
                    <a:p>
                      <a:pPr marL="0" marR="0" algn="ctr">
                        <a:lnSpc>
                          <a:spcPct val="107000"/>
                        </a:lnSpc>
                        <a:spcBef>
                          <a:spcPts val="0"/>
                        </a:spcBef>
                        <a:spcAft>
                          <a:spcPts val="0"/>
                        </a:spcAft>
                      </a:pPr>
                      <a:r>
                        <a:rPr lang="en-IN" sz="2000">
                          <a:solidFill>
                            <a:srgbClr val="000000"/>
                          </a:solidFill>
                          <a:latin typeface="Calibri"/>
                          <a:ea typeface="Calibri"/>
                          <a:cs typeface="Calibri"/>
                        </a:rPr>
                        <a:t>105</a:t>
                      </a:r>
                      <a:endParaRPr lang="en-US" sz="2000">
                        <a:latin typeface="Calibri"/>
                        <a:ea typeface="Calibri"/>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IN" sz="2000">
                          <a:solidFill>
                            <a:srgbClr val="000000"/>
                          </a:solidFill>
                          <a:latin typeface="Calibri"/>
                          <a:ea typeface="Calibri"/>
                          <a:cs typeface="Calibri"/>
                        </a:rPr>
                        <a:t>Table</a:t>
                      </a:r>
                      <a:endParaRPr lang="en-US" sz="2000">
                        <a:latin typeface="Calibri"/>
                        <a:ea typeface="Calibri"/>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IN" sz="2000" dirty="0">
                          <a:solidFill>
                            <a:srgbClr val="000000"/>
                          </a:solidFill>
                          <a:latin typeface="Calibri"/>
                          <a:ea typeface="Calibri"/>
                          <a:cs typeface="Calibri"/>
                        </a:rPr>
                        <a:t>2300</a:t>
                      </a:r>
                      <a:endParaRPr lang="en-US" sz="2000" dirty="0">
                        <a:latin typeface="Calibri"/>
                        <a:ea typeface="Calibri"/>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359383">
                <a:tc>
                  <a:txBody>
                    <a:bodyPr/>
                    <a:lstStyle/>
                    <a:p>
                      <a:pPr marL="0" marR="0" algn="ctr">
                        <a:lnSpc>
                          <a:spcPct val="107000"/>
                        </a:lnSpc>
                        <a:spcBef>
                          <a:spcPts val="0"/>
                        </a:spcBef>
                        <a:spcAft>
                          <a:spcPts val="0"/>
                        </a:spcAft>
                      </a:pPr>
                      <a:r>
                        <a:rPr lang="en-IN" sz="2000" dirty="0">
                          <a:solidFill>
                            <a:srgbClr val="000000"/>
                          </a:solidFill>
                          <a:latin typeface="Calibri"/>
                          <a:ea typeface="Calibri"/>
                          <a:cs typeface="Calibri"/>
                        </a:rPr>
                        <a:t>106</a:t>
                      </a:r>
                      <a:endParaRPr lang="en-US" sz="2000" dirty="0">
                        <a:latin typeface="Calibri"/>
                        <a:ea typeface="Calibri"/>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IN" sz="2000" dirty="0">
                          <a:solidFill>
                            <a:srgbClr val="000000"/>
                          </a:solidFill>
                          <a:latin typeface="Calibri"/>
                          <a:ea typeface="Calibri"/>
                          <a:cs typeface="Calibri"/>
                        </a:rPr>
                        <a:t>Mobile</a:t>
                      </a:r>
                      <a:endParaRPr lang="en-US" sz="2000" dirty="0">
                        <a:latin typeface="Calibri"/>
                        <a:ea typeface="Calibri"/>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IN" sz="2000" dirty="0">
                          <a:solidFill>
                            <a:srgbClr val="000000"/>
                          </a:solidFill>
                          <a:latin typeface="Calibri"/>
                          <a:ea typeface="Calibri"/>
                          <a:cs typeface="Calibri"/>
                        </a:rPr>
                        <a:t>20000</a:t>
                      </a:r>
                      <a:endParaRPr lang="en-US" sz="2000" dirty="0">
                        <a:latin typeface="Calibri"/>
                        <a:ea typeface="Calibri"/>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pic>
        <p:nvPicPr>
          <p:cNvPr id="19" name="Picture 18"/>
          <p:cNvPicPr>
            <a:picLocks noChangeAspect="1" noChangeArrowheads="1"/>
          </p:cNvPicPr>
          <p:nvPr/>
        </p:nvPicPr>
        <p:blipFill>
          <a:blip r:embed="rId4" cstate="print"/>
          <a:srcRect/>
          <a:stretch>
            <a:fillRect/>
          </a:stretch>
        </p:blipFill>
        <p:spPr bwMode="auto">
          <a:xfrm>
            <a:off x="-1974755" y="6039319"/>
            <a:ext cx="1488558" cy="539711"/>
          </a:xfrm>
          <a:prstGeom prst="rect">
            <a:avLst/>
          </a:prstGeom>
          <a:noFill/>
          <a:ln w="9525">
            <a:noFill/>
            <a:miter lim="800000"/>
            <a:headEnd/>
            <a:tailEnd/>
          </a:ln>
        </p:spPr>
      </p:pic>
      <p:sp>
        <p:nvSpPr>
          <p:cNvPr id="20" name="TextBox 19"/>
          <p:cNvSpPr txBox="1"/>
          <p:nvPr/>
        </p:nvSpPr>
        <p:spPr>
          <a:xfrm>
            <a:off x="-6966822" y="2640377"/>
            <a:ext cx="2906265" cy="677108"/>
          </a:xfrm>
          <a:prstGeom prst="rect">
            <a:avLst/>
          </a:prstGeom>
          <a:noFill/>
        </p:spPr>
        <p:txBody>
          <a:bodyPr wrap="square" rtlCol="0">
            <a:spAutoFit/>
          </a:bodyPr>
          <a:lstStyle/>
          <a:p>
            <a:r>
              <a:rPr lang="en-US" sz="2000"/>
              <a:t>Output Table: Orders</a:t>
            </a:r>
          </a:p>
          <a:p>
            <a:endParaRPr lang="en-US"/>
          </a:p>
        </p:txBody>
      </p:sp>
      <p:sp>
        <p:nvSpPr>
          <p:cNvPr id="21" name="Rounded Rectangular Callout 20"/>
          <p:cNvSpPr/>
          <p:nvPr/>
        </p:nvSpPr>
        <p:spPr>
          <a:xfrm>
            <a:off x="-2960177" y="2216258"/>
            <a:ext cx="2089688" cy="443285"/>
          </a:xfrm>
          <a:prstGeom prst="wedgeRoundRectCallout">
            <a:avLst>
              <a:gd name="adj1" fmla="val -15944"/>
              <a:gd name="adj2" fmla="val 112266"/>
              <a:gd name="adj3" fmla="val 16667"/>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err="1">
                <a:solidFill>
                  <a:schemeClr val="tx1"/>
                </a:solidFill>
                <a:latin typeface="Arial" pitchFamily="34" charset="0"/>
                <a:cs typeface="Arial" pitchFamily="34" charset="0"/>
              </a:rPr>
              <a:t>Sell_price</a:t>
            </a:r>
            <a:r>
              <a:rPr lang="en-US">
                <a:solidFill>
                  <a:schemeClr val="tx1"/>
                </a:solidFill>
                <a:latin typeface="Arial" pitchFamily="34" charset="0"/>
                <a:cs typeface="Arial" pitchFamily="34" charset="0"/>
              </a:rPr>
              <a:t>&gt;1000</a:t>
            </a:r>
          </a:p>
        </p:txBody>
      </p:sp>
      <p:sp>
        <p:nvSpPr>
          <p:cNvPr id="22" name="Rectangle 21"/>
          <p:cNvSpPr/>
          <p:nvPr/>
        </p:nvSpPr>
        <p:spPr>
          <a:xfrm>
            <a:off x="-2942304" y="2969843"/>
            <a:ext cx="1686941" cy="194312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8052022-06B7-45F7-955F-DE89B5ACCEE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262"/>
            <a:ext cx="9165365" cy="654346"/>
          </a:xfrm>
          <a:prstGeom prst="rect">
            <a:avLst/>
          </a:prstGeom>
        </p:spPr>
      </p:pic>
      <p:sp>
        <p:nvSpPr>
          <p:cNvPr id="5" name="TextBox 4">
            <a:extLst>
              <a:ext uri="{FF2B5EF4-FFF2-40B4-BE49-F238E27FC236}">
                <a16:creationId xmlns:a16="http://schemas.microsoft.com/office/drawing/2014/main" id="{4A19A483-11A0-4BBD-BD74-33BFF57D3519}"/>
              </a:ext>
            </a:extLst>
          </p:cNvPr>
          <p:cNvSpPr txBox="1"/>
          <p:nvPr/>
        </p:nvSpPr>
        <p:spPr>
          <a:xfrm>
            <a:off x="2558120" y="0"/>
            <a:ext cx="3572003" cy="507831"/>
          </a:xfrm>
          <a:prstGeom prst="rect">
            <a:avLst/>
          </a:prstGeom>
          <a:noFill/>
        </p:spPr>
        <p:txBody>
          <a:bodyPr wrap="none" rtlCol="0">
            <a:spAutoFit/>
          </a:bodyPr>
          <a:lstStyle/>
          <a:p>
            <a:pPr marL="160731" indent="-160731" algn="ctr">
              <a:lnSpc>
                <a:spcPct val="150000"/>
              </a:lnSpc>
            </a:pPr>
            <a:r>
              <a:rPr lang="en-US" b="1">
                <a:solidFill>
                  <a:schemeClr val="bg1"/>
                </a:solidFill>
                <a:latin typeface="Open Sans" panose="020B0606030504020204" pitchFamily="34" charset="0"/>
                <a:ea typeface="Open Sans" panose="020B0606030504020204" pitchFamily="34" charset="0"/>
                <a:cs typeface="Open Sans" panose="020B0606030504020204" pitchFamily="34" charset="0"/>
              </a:rPr>
              <a:t>Knowledge Check: Question 3</a:t>
            </a:r>
            <a:endParaRPr lang="en-IN" b="1">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5A8D0BD0-56A7-41B3-8952-12FFD5EA9E7C}"/>
              </a:ext>
            </a:extLst>
          </p:cNvPr>
          <p:cNvSpPr txBox="1"/>
          <p:nvPr/>
        </p:nvSpPr>
        <p:spPr>
          <a:xfrm>
            <a:off x="0" y="892362"/>
            <a:ext cx="8729330" cy="328937"/>
          </a:xfrm>
          <a:prstGeom prst="rect">
            <a:avLst/>
          </a:prstGeom>
          <a:noFill/>
        </p:spPr>
        <p:txBody>
          <a:bodyPr rot="0" spcFirstLastPara="0" vertOverflow="overflow" horzOverflow="overflow" vert="horz" wrap="square" lIns="51435" tIns="25718" rIns="51435" bIns="25718" numCol="1" spcCol="0" rtlCol="0" fromWordArt="0" anchor="t" anchorCtr="0" forceAA="0" compatLnSpc="1">
            <a:prstTxWarp prst="textNoShape">
              <a:avLst/>
            </a:prstTxWarp>
            <a:spAutoFit/>
          </a:bodyPr>
          <a:lstStyle/>
          <a:p>
            <a:pPr algn="ctr"/>
            <a:r>
              <a:rPr lang="en-US" b="1">
                <a:latin typeface="Arial"/>
                <a:cs typeface="Arial"/>
              </a:rPr>
              <a:t>Select the appropriate answer for the following statement and click SUBMIT.</a:t>
            </a:r>
            <a:endParaRPr lang="en-US">
              <a:latin typeface="Arial"/>
              <a:ea typeface="+mn-lt"/>
              <a:cs typeface="Arial"/>
            </a:endParaRPr>
          </a:p>
        </p:txBody>
      </p:sp>
      <p:pic>
        <p:nvPicPr>
          <p:cNvPr id="7" name="Picture 9" descr="Graphical user interface, application&#10;&#10;Description automatically generated">
            <a:extLst>
              <a:ext uri="{FF2B5EF4-FFF2-40B4-BE49-F238E27FC236}">
                <a16:creationId xmlns:a16="http://schemas.microsoft.com/office/drawing/2014/main" id="{46CDF15C-0ACB-408F-8074-EB610C75A837}"/>
              </a:ext>
            </a:extLst>
          </p:cNvPr>
          <p:cNvPicPr>
            <a:picLocks noChangeAspect="1"/>
          </p:cNvPicPr>
          <p:nvPr/>
        </p:nvPicPr>
        <p:blipFill>
          <a:blip r:embed="rId4" cstate="print"/>
          <a:stretch>
            <a:fillRect/>
          </a:stretch>
        </p:blipFill>
        <p:spPr>
          <a:xfrm>
            <a:off x="1" y="5178056"/>
            <a:ext cx="9187882" cy="1467293"/>
          </a:xfrm>
          <a:prstGeom prst="rect">
            <a:avLst/>
          </a:prstGeom>
        </p:spPr>
      </p:pic>
      <p:sp>
        <p:nvSpPr>
          <p:cNvPr id="8" name="TextBox 7"/>
          <p:cNvSpPr txBox="1"/>
          <p:nvPr/>
        </p:nvSpPr>
        <p:spPr>
          <a:xfrm>
            <a:off x="1079925" y="5324418"/>
            <a:ext cx="6528391" cy="1754326"/>
          </a:xfrm>
          <a:prstGeom prst="rect">
            <a:avLst/>
          </a:prstGeom>
          <a:noFill/>
        </p:spPr>
        <p:txBody>
          <a:bodyPr wrap="square" lIns="91440" tIns="45720" rIns="91440" bIns="45720" rtlCol="0" anchor="t">
            <a:spAutoFit/>
          </a:bodyPr>
          <a:lstStyle/>
          <a:p>
            <a:pPr algn="ctr"/>
            <a:r>
              <a:rPr lang="en-US" b="1" dirty="0">
                <a:latin typeface="Arial" panose="020B0604020202020204" pitchFamily="34" charset="0"/>
                <a:ea typeface="+mn-lt"/>
                <a:cs typeface="Arial" panose="020B0604020202020204" pitchFamily="34" charset="0"/>
              </a:rPr>
              <a:t>Excellent! You are right.</a:t>
            </a:r>
          </a:p>
          <a:p>
            <a:pPr algn="ctr"/>
            <a:r>
              <a:rPr lang="en-US" dirty="0">
                <a:latin typeface="Arial" pitchFamily="34" charset="0"/>
                <a:cs typeface="Arial" pitchFamily="34" charset="0"/>
              </a:rPr>
              <a:t>The insert statement uses the data returned from the sub-query to insert into another table. Hence, its correct syntax is:</a:t>
            </a:r>
          </a:p>
          <a:p>
            <a:r>
              <a:rPr lang="en-US" dirty="0">
                <a:latin typeface="Courier New"/>
                <a:cs typeface="Courier New"/>
              </a:rPr>
              <a:t> </a:t>
            </a:r>
            <a:r>
              <a:rPr lang="en-US" b="1" dirty="0">
                <a:latin typeface="Courier New"/>
                <a:cs typeface="Courier New"/>
              </a:rPr>
              <a:t>insert into </a:t>
            </a:r>
            <a:r>
              <a:rPr lang="en-US" b="1" dirty="0" err="1">
                <a:latin typeface="Courier New"/>
                <a:cs typeface="Courier New"/>
              </a:rPr>
              <a:t>table_name</a:t>
            </a:r>
            <a:r>
              <a:rPr lang="en-US" b="1" dirty="0">
                <a:latin typeface="Courier New"/>
                <a:cs typeface="Courier New"/>
              </a:rPr>
              <a:t> select	 * from table</a:t>
            </a:r>
          </a:p>
          <a:p>
            <a:r>
              <a:rPr lang="en-US" b="1" dirty="0">
                <a:latin typeface="Courier New"/>
                <a:cs typeface="Courier New"/>
              </a:rPr>
              <a:t> where value operator (inner query)</a:t>
            </a:r>
          </a:p>
          <a:p>
            <a:pPr algn="ctr"/>
            <a:endParaRPr lang="en-US" dirty="0">
              <a:latin typeface="Arial" panose="020B0604020202020204" pitchFamily="34" charset="0"/>
              <a:ea typeface="+mn-lt"/>
              <a:cs typeface="Arial" panose="020B0604020202020204" pitchFamily="34" charset="0"/>
            </a:endParaRPr>
          </a:p>
        </p:txBody>
      </p:sp>
      <p:sp>
        <p:nvSpPr>
          <p:cNvPr id="9" name="TextBox 8"/>
          <p:cNvSpPr txBox="1"/>
          <p:nvPr/>
        </p:nvSpPr>
        <p:spPr>
          <a:xfrm>
            <a:off x="192564" y="1313997"/>
            <a:ext cx="8346752" cy="706532"/>
          </a:xfrm>
          <a:prstGeom prst="rect">
            <a:avLst/>
          </a:prstGeom>
          <a:noFill/>
        </p:spPr>
        <p:txBody>
          <a:bodyPr wrap="square" rtlCol="0">
            <a:spAutoFit/>
          </a:bodyPr>
          <a:lstStyle/>
          <a:p>
            <a:r>
              <a:rPr lang="en-US" sz="2000" dirty="0">
                <a:latin typeface="Arial" pitchFamily="34" charset="0"/>
                <a:cs typeface="Arial" pitchFamily="34" charset="0"/>
              </a:rPr>
              <a:t>Which of the following is the correct syntax for sub-query with INSERT statement?</a:t>
            </a:r>
          </a:p>
        </p:txBody>
      </p:sp>
      <p:sp>
        <p:nvSpPr>
          <p:cNvPr id="14" name="Rectangle 13"/>
          <p:cNvSpPr/>
          <p:nvPr/>
        </p:nvSpPr>
        <p:spPr>
          <a:xfrm>
            <a:off x="294968" y="2079522"/>
            <a:ext cx="3598606" cy="156332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299883" y="3716594"/>
            <a:ext cx="3608440" cy="1519083"/>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4955458" y="2064774"/>
            <a:ext cx="3583858" cy="165182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4955459" y="3775586"/>
            <a:ext cx="3642852" cy="1445343"/>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4989872" y="3810000"/>
            <a:ext cx="3598606" cy="1323439"/>
          </a:xfrm>
          <a:prstGeom prst="rect">
            <a:avLst/>
          </a:prstGeom>
          <a:noFill/>
        </p:spPr>
        <p:txBody>
          <a:bodyPr wrap="square" rtlCol="0">
            <a:spAutoFit/>
          </a:bodyPr>
          <a:lstStyle/>
          <a:p>
            <a:r>
              <a:rPr lang="en-US" sz="2000">
                <a:solidFill>
                  <a:schemeClr val="bg1"/>
                </a:solidFill>
                <a:latin typeface="Courier New" pitchFamily="49" charset="0"/>
                <a:cs typeface="Courier New" pitchFamily="49" charset="0"/>
              </a:rPr>
              <a:t>insert into </a:t>
            </a:r>
            <a:r>
              <a:rPr lang="en-US" sz="2000" err="1">
                <a:solidFill>
                  <a:schemeClr val="bg1"/>
                </a:solidFill>
                <a:latin typeface="Courier New" pitchFamily="49" charset="0"/>
                <a:cs typeface="Courier New" pitchFamily="49" charset="0"/>
              </a:rPr>
              <a:t>table_name</a:t>
            </a:r>
            <a:r>
              <a:rPr lang="en-US" sz="2000">
                <a:solidFill>
                  <a:schemeClr val="bg1"/>
                </a:solidFill>
                <a:latin typeface="Courier New" pitchFamily="49" charset="0"/>
                <a:cs typeface="Courier New" pitchFamily="49" charset="0"/>
              </a:rPr>
              <a:t> select * from table</a:t>
            </a:r>
          </a:p>
          <a:p>
            <a:r>
              <a:rPr lang="en-US" sz="2000">
                <a:solidFill>
                  <a:schemeClr val="bg1"/>
                </a:solidFill>
                <a:latin typeface="Courier New" pitchFamily="49" charset="0"/>
                <a:cs typeface="Courier New" pitchFamily="49" charset="0"/>
              </a:rPr>
              <a:t>where (inner query) value operator</a:t>
            </a:r>
          </a:p>
        </p:txBody>
      </p:sp>
      <p:sp>
        <p:nvSpPr>
          <p:cNvPr id="11" name="TextBox 10"/>
          <p:cNvSpPr txBox="1"/>
          <p:nvPr/>
        </p:nvSpPr>
        <p:spPr>
          <a:xfrm>
            <a:off x="4984954" y="2227006"/>
            <a:ext cx="3598606" cy="1323439"/>
          </a:xfrm>
          <a:prstGeom prst="rect">
            <a:avLst/>
          </a:prstGeom>
          <a:noFill/>
        </p:spPr>
        <p:txBody>
          <a:bodyPr wrap="square" rtlCol="0">
            <a:spAutoFit/>
          </a:bodyPr>
          <a:lstStyle/>
          <a:p>
            <a:r>
              <a:rPr lang="en-US" sz="2000">
                <a:solidFill>
                  <a:schemeClr val="bg1"/>
                </a:solidFill>
                <a:latin typeface="Courier New" pitchFamily="49" charset="0"/>
                <a:cs typeface="Courier New" pitchFamily="49" charset="0"/>
              </a:rPr>
              <a:t>insert into </a:t>
            </a:r>
            <a:r>
              <a:rPr lang="en-US" sz="2000" err="1">
                <a:solidFill>
                  <a:schemeClr val="bg1"/>
                </a:solidFill>
                <a:latin typeface="Courier New" pitchFamily="49" charset="0"/>
                <a:cs typeface="Courier New" pitchFamily="49" charset="0"/>
              </a:rPr>
              <a:t>table_name</a:t>
            </a:r>
            <a:r>
              <a:rPr lang="en-US" sz="2000">
                <a:solidFill>
                  <a:schemeClr val="bg1"/>
                </a:solidFill>
                <a:latin typeface="Courier New" pitchFamily="49" charset="0"/>
                <a:cs typeface="Courier New" pitchFamily="49" charset="0"/>
              </a:rPr>
              <a:t> select	* from table</a:t>
            </a:r>
          </a:p>
          <a:p>
            <a:r>
              <a:rPr lang="en-US" sz="2000">
                <a:solidFill>
                  <a:schemeClr val="bg1"/>
                </a:solidFill>
                <a:latin typeface="Courier New" pitchFamily="49" charset="0"/>
                <a:cs typeface="Courier New" pitchFamily="49" charset="0"/>
              </a:rPr>
              <a:t>where value operator (inner query)</a:t>
            </a:r>
          </a:p>
        </p:txBody>
      </p:sp>
      <p:sp>
        <p:nvSpPr>
          <p:cNvPr id="10" name="TextBox 9"/>
          <p:cNvSpPr txBox="1"/>
          <p:nvPr/>
        </p:nvSpPr>
        <p:spPr>
          <a:xfrm>
            <a:off x="324464" y="1904213"/>
            <a:ext cx="4813818" cy="1938992"/>
          </a:xfrm>
          <a:prstGeom prst="rect">
            <a:avLst/>
          </a:prstGeom>
          <a:noFill/>
        </p:spPr>
        <p:txBody>
          <a:bodyPr wrap="square" rtlCol="0">
            <a:spAutoFit/>
          </a:bodyPr>
          <a:lstStyle/>
          <a:p>
            <a:pPr marL="342900" indent="-342900">
              <a:buAutoNum type="alphaUcPeriod"/>
            </a:pPr>
            <a:endParaRPr lang="en-US" sz="2000">
              <a:solidFill>
                <a:schemeClr val="bg1"/>
              </a:solidFill>
              <a:latin typeface="Courier New" pitchFamily="49" charset="0"/>
              <a:cs typeface="Courier New" pitchFamily="49" charset="0"/>
            </a:endParaRPr>
          </a:p>
          <a:p>
            <a:r>
              <a:rPr lang="en-US" sz="2000">
                <a:solidFill>
                  <a:schemeClr val="bg1"/>
                </a:solidFill>
                <a:latin typeface="Courier New" pitchFamily="49" charset="0"/>
                <a:cs typeface="Courier New" pitchFamily="49" charset="0"/>
              </a:rPr>
              <a:t>insert (inner query) </a:t>
            </a:r>
          </a:p>
          <a:p>
            <a:r>
              <a:rPr lang="en-US" sz="2000">
                <a:solidFill>
                  <a:schemeClr val="bg1"/>
                </a:solidFill>
                <a:latin typeface="Courier New" pitchFamily="49" charset="0"/>
                <a:cs typeface="Courier New" pitchFamily="49" charset="0"/>
              </a:rPr>
              <a:t>into </a:t>
            </a:r>
            <a:r>
              <a:rPr lang="en-US" sz="2000" err="1">
                <a:solidFill>
                  <a:schemeClr val="bg1"/>
                </a:solidFill>
                <a:latin typeface="Courier New" pitchFamily="49" charset="0"/>
                <a:cs typeface="Courier New" pitchFamily="49" charset="0"/>
              </a:rPr>
              <a:t>table_name</a:t>
            </a:r>
            <a:r>
              <a:rPr lang="en-US" sz="2000">
                <a:solidFill>
                  <a:schemeClr val="bg1"/>
                </a:solidFill>
                <a:latin typeface="Courier New" pitchFamily="49" charset="0"/>
                <a:cs typeface="Courier New" pitchFamily="49" charset="0"/>
              </a:rPr>
              <a:t>      </a:t>
            </a:r>
          </a:p>
          <a:p>
            <a:r>
              <a:rPr lang="en-US" sz="2000">
                <a:solidFill>
                  <a:schemeClr val="bg1"/>
                </a:solidFill>
                <a:latin typeface="Courier New" pitchFamily="49" charset="0"/>
                <a:cs typeface="Courier New" pitchFamily="49" charset="0"/>
              </a:rPr>
              <a:t>select * from table</a:t>
            </a:r>
          </a:p>
          <a:p>
            <a:r>
              <a:rPr lang="en-US" sz="2000">
                <a:solidFill>
                  <a:schemeClr val="bg1"/>
                </a:solidFill>
                <a:latin typeface="Courier New" pitchFamily="49" charset="0"/>
                <a:cs typeface="Courier New" pitchFamily="49" charset="0"/>
              </a:rPr>
              <a:t>where value operator</a:t>
            </a:r>
          </a:p>
          <a:p>
            <a:pPr marL="457200" indent="-457200">
              <a:buAutoNum type="alphaUcPeriod"/>
            </a:pPr>
            <a:endParaRPr lang="en-US" sz="2000">
              <a:latin typeface="Arial" pitchFamily="34" charset="0"/>
              <a:cs typeface="Arial" pitchFamily="34" charset="0"/>
            </a:endParaRPr>
          </a:p>
        </p:txBody>
      </p:sp>
      <p:sp>
        <p:nvSpPr>
          <p:cNvPr id="13" name="TextBox 12"/>
          <p:cNvSpPr txBox="1"/>
          <p:nvPr/>
        </p:nvSpPr>
        <p:spPr>
          <a:xfrm>
            <a:off x="334298" y="3829664"/>
            <a:ext cx="3598606" cy="1323439"/>
          </a:xfrm>
          <a:prstGeom prst="rect">
            <a:avLst/>
          </a:prstGeom>
          <a:noFill/>
        </p:spPr>
        <p:txBody>
          <a:bodyPr wrap="square" rtlCol="0">
            <a:spAutoFit/>
          </a:bodyPr>
          <a:lstStyle/>
          <a:p>
            <a:r>
              <a:rPr lang="en-US" sz="2000">
                <a:solidFill>
                  <a:schemeClr val="bg1"/>
                </a:solidFill>
                <a:latin typeface="Courier New" pitchFamily="49" charset="0"/>
                <a:cs typeface="Courier New" pitchFamily="49" charset="0"/>
              </a:rPr>
              <a:t>insert into </a:t>
            </a:r>
            <a:r>
              <a:rPr lang="en-US" sz="2000" err="1">
                <a:solidFill>
                  <a:schemeClr val="bg1"/>
                </a:solidFill>
                <a:latin typeface="Courier New" pitchFamily="49" charset="0"/>
                <a:cs typeface="Courier New" pitchFamily="49" charset="0"/>
              </a:rPr>
              <a:t>table_name</a:t>
            </a:r>
            <a:r>
              <a:rPr lang="en-US" sz="2000">
                <a:solidFill>
                  <a:schemeClr val="bg1"/>
                </a:solidFill>
                <a:latin typeface="Courier New" pitchFamily="49" charset="0"/>
                <a:cs typeface="Courier New" pitchFamily="49" charset="0"/>
              </a:rPr>
              <a:t> select * from table (inner query)</a:t>
            </a:r>
          </a:p>
          <a:p>
            <a:r>
              <a:rPr lang="en-US" sz="2000">
                <a:solidFill>
                  <a:schemeClr val="bg1"/>
                </a:solidFill>
                <a:latin typeface="Courier New" pitchFamily="49" charset="0"/>
                <a:cs typeface="Courier New" pitchFamily="49" charset="0"/>
              </a:rPr>
              <a:t>where value operator</a:t>
            </a:r>
          </a:p>
        </p:txBody>
      </p:sp>
      <p:sp>
        <p:nvSpPr>
          <p:cNvPr id="18" name="TextBox 17"/>
          <p:cNvSpPr txBox="1"/>
          <p:nvPr/>
        </p:nvSpPr>
        <p:spPr>
          <a:xfrm>
            <a:off x="0" y="2094271"/>
            <a:ext cx="501445" cy="368710"/>
          </a:xfrm>
          <a:prstGeom prst="rect">
            <a:avLst/>
          </a:prstGeom>
          <a:noFill/>
        </p:spPr>
        <p:txBody>
          <a:bodyPr wrap="square" rtlCol="0">
            <a:spAutoFit/>
          </a:bodyPr>
          <a:lstStyle/>
          <a:p>
            <a:r>
              <a:rPr lang="en-US"/>
              <a:t>A.</a:t>
            </a:r>
          </a:p>
        </p:txBody>
      </p:sp>
      <p:sp>
        <p:nvSpPr>
          <p:cNvPr id="19" name="TextBox 18"/>
          <p:cNvSpPr txBox="1"/>
          <p:nvPr/>
        </p:nvSpPr>
        <p:spPr>
          <a:xfrm>
            <a:off x="4601496" y="2064774"/>
            <a:ext cx="707923" cy="368710"/>
          </a:xfrm>
          <a:prstGeom prst="rect">
            <a:avLst/>
          </a:prstGeom>
          <a:noFill/>
        </p:spPr>
        <p:txBody>
          <a:bodyPr wrap="square" rtlCol="0">
            <a:spAutoFit/>
          </a:bodyPr>
          <a:lstStyle/>
          <a:p>
            <a:r>
              <a:rPr lang="en-US" b="1"/>
              <a:t>B.</a:t>
            </a:r>
          </a:p>
        </p:txBody>
      </p:sp>
      <p:sp>
        <p:nvSpPr>
          <p:cNvPr id="20" name="TextBox 19"/>
          <p:cNvSpPr txBox="1"/>
          <p:nvPr/>
        </p:nvSpPr>
        <p:spPr>
          <a:xfrm>
            <a:off x="0" y="3672348"/>
            <a:ext cx="471949" cy="369332"/>
          </a:xfrm>
          <a:prstGeom prst="rect">
            <a:avLst/>
          </a:prstGeom>
          <a:noFill/>
        </p:spPr>
        <p:txBody>
          <a:bodyPr wrap="square" rtlCol="0">
            <a:spAutoFit/>
          </a:bodyPr>
          <a:lstStyle/>
          <a:p>
            <a:r>
              <a:rPr lang="en-US"/>
              <a:t>C.</a:t>
            </a:r>
          </a:p>
        </p:txBody>
      </p:sp>
      <p:sp>
        <p:nvSpPr>
          <p:cNvPr id="21" name="TextBox 20"/>
          <p:cNvSpPr txBox="1"/>
          <p:nvPr/>
        </p:nvSpPr>
        <p:spPr>
          <a:xfrm>
            <a:off x="4601497" y="3760839"/>
            <a:ext cx="530942" cy="369332"/>
          </a:xfrm>
          <a:prstGeom prst="rect">
            <a:avLst/>
          </a:prstGeom>
          <a:noFill/>
        </p:spPr>
        <p:txBody>
          <a:bodyPr wrap="square" rtlCol="0">
            <a:spAutoFit/>
          </a:bodyPr>
          <a:lstStyle/>
          <a:p>
            <a:r>
              <a:rPr lang="en-US"/>
              <a:t>D.</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4" descr="Graphical user interface, application&#10;&#10;Description automatically generated">
            <a:extLst>
              <a:ext uri="{FF2B5EF4-FFF2-40B4-BE49-F238E27FC236}">
                <a16:creationId xmlns:a16="http://schemas.microsoft.com/office/drawing/2014/main" id="{25B79263-A220-432B-83FC-CE347A64F256}"/>
              </a:ext>
            </a:extLst>
          </p:cNvPr>
          <p:cNvPicPr>
            <a:picLocks noChangeAspect="1"/>
          </p:cNvPicPr>
          <p:nvPr/>
        </p:nvPicPr>
        <p:blipFill>
          <a:blip r:embed="rId3" cstate="print"/>
          <a:stretch>
            <a:fillRect/>
          </a:stretch>
        </p:blipFill>
        <p:spPr>
          <a:xfrm>
            <a:off x="0" y="1"/>
            <a:ext cx="9205956" cy="6858000"/>
          </a:xfrm>
          <a:prstGeom prst="rect">
            <a:avLst/>
          </a:prstGeom>
        </p:spPr>
      </p:pic>
      <p:sp>
        <p:nvSpPr>
          <p:cNvPr id="10" name="Rectangle 9"/>
          <p:cNvSpPr/>
          <p:nvPr/>
        </p:nvSpPr>
        <p:spPr>
          <a:xfrm>
            <a:off x="4195609" y="3859619"/>
            <a:ext cx="4501662" cy="1446028"/>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4210" name="Picture 2"/>
          <p:cNvPicPr>
            <a:picLocks noChangeAspect="1" noChangeArrowheads="1"/>
          </p:cNvPicPr>
          <p:nvPr/>
        </p:nvPicPr>
        <p:blipFill>
          <a:blip r:embed="rId4" cstate="print"/>
          <a:srcRect/>
          <a:stretch>
            <a:fillRect/>
          </a:stretch>
        </p:blipFill>
        <p:spPr bwMode="auto">
          <a:xfrm>
            <a:off x="4356581" y="1690909"/>
            <a:ext cx="409575" cy="371475"/>
          </a:xfrm>
          <a:prstGeom prst="rect">
            <a:avLst/>
          </a:prstGeom>
          <a:noFill/>
          <a:ln w="9525">
            <a:noFill/>
            <a:miter lim="800000"/>
            <a:headEnd/>
            <a:tailEnd/>
          </a:ln>
        </p:spPr>
      </p:pic>
      <p:sp>
        <p:nvSpPr>
          <p:cNvPr id="13" name="Rectangle 12"/>
          <p:cNvSpPr/>
          <p:nvPr/>
        </p:nvSpPr>
        <p:spPr>
          <a:xfrm>
            <a:off x="9611832" y="1137684"/>
            <a:ext cx="2519917" cy="156298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No Audio</a:t>
            </a:r>
          </a:p>
        </p:txBody>
      </p:sp>
      <p:pic>
        <p:nvPicPr>
          <p:cNvPr id="94211" name="Picture 3"/>
          <p:cNvPicPr>
            <a:picLocks noChangeAspect="1" noChangeArrowheads="1"/>
          </p:cNvPicPr>
          <p:nvPr/>
        </p:nvPicPr>
        <p:blipFill>
          <a:blip r:embed="rId5" cstate="print"/>
          <a:srcRect/>
          <a:stretch>
            <a:fillRect/>
          </a:stretch>
        </p:blipFill>
        <p:spPr bwMode="auto">
          <a:xfrm>
            <a:off x="0" y="0"/>
            <a:ext cx="9144000" cy="6864033"/>
          </a:xfrm>
          <a:prstGeom prst="rect">
            <a:avLst/>
          </a:prstGeom>
          <a:noFill/>
          <a:ln w="9525">
            <a:noFill/>
            <a:miter lim="800000"/>
            <a:headEnd/>
            <a:tailEnd/>
          </a:ln>
        </p:spPr>
      </p:pic>
      <p:sp>
        <p:nvSpPr>
          <p:cNvPr id="4" name="Rectangle 3">
            <a:extLst>
              <a:ext uri="{FF2B5EF4-FFF2-40B4-BE49-F238E27FC236}">
                <a16:creationId xmlns:a16="http://schemas.microsoft.com/office/drawing/2014/main" id="{9D82A651-A3CB-4B52-A400-388226FAB207}"/>
              </a:ext>
            </a:extLst>
          </p:cNvPr>
          <p:cNvSpPr/>
          <p:nvPr/>
        </p:nvSpPr>
        <p:spPr>
          <a:xfrm>
            <a:off x="4060904" y="2698777"/>
            <a:ext cx="4572365" cy="576841"/>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000">
              <a:latin typeface="Arial" pitchFamily="34" charset="0"/>
              <a:cs typeface="Arial" pitchFamily="34" charset="0"/>
            </a:endParaRPr>
          </a:p>
        </p:txBody>
      </p:sp>
      <p:sp>
        <p:nvSpPr>
          <p:cNvPr id="5" name="Rectangle 4"/>
          <p:cNvSpPr/>
          <p:nvPr/>
        </p:nvSpPr>
        <p:spPr>
          <a:xfrm>
            <a:off x="4101250" y="2730421"/>
            <a:ext cx="4386137" cy="677108"/>
          </a:xfrm>
          <a:prstGeom prst="rect">
            <a:avLst/>
          </a:prstGeom>
        </p:spPr>
        <p:txBody>
          <a:bodyPr wrap="none" lIns="91440" tIns="45720" rIns="91440" bIns="45720" anchor="t">
            <a:spAutoFit/>
          </a:bodyPr>
          <a:lstStyle/>
          <a:p>
            <a:r>
              <a:rPr lang="en-US" sz="2000">
                <a:solidFill>
                  <a:schemeClr val="bg1"/>
                </a:solidFill>
                <a:latin typeface="Arial" pitchFamily="34" charset="0"/>
                <a:cs typeface="Arial" pitchFamily="34" charset="0"/>
              </a:rPr>
              <a:t>Define functions and its types in SQL</a:t>
            </a:r>
          </a:p>
          <a:p>
            <a:endParaRPr lang="en-IN">
              <a:solidFill>
                <a:schemeClr val="bg1"/>
              </a:solidFill>
              <a:latin typeface="Arial"/>
              <a:cs typeface="Arial"/>
            </a:endParaRPr>
          </a:p>
        </p:txBody>
      </p:sp>
      <p:sp>
        <p:nvSpPr>
          <p:cNvPr id="7" name="Rectangle 6">
            <a:extLst>
              <a:ext uri="{FF2B5EF4-FFF2-40B4-BE49-F238E27FC236}">
                <a16:creationId xmlns:a16="http://schemas.microsoft.com/office/drawing/2014/main" id="{9D82A651-A3CB-4B52-A400-388226FAB207}"/>
              </a:ext>
            </a:extLst>
          </p:cNvPr>
          <p:cNvSpPr/>
          <p:nvPr/>
        </p:nvSpPr>
        <p:spPr>
          <a:xfrm>
            <a:off x="4160507" y="3754944"/>
            <a:ext cx="4345539" cy="576841"/>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000">
              <a:latin typeface="Arial" pitchFamily="34" charset="0"/>
              <a:cs typeface="Arial" pitchFamily="34" charset="0"/>
            </a:endParaRPr>
          </a:p>
        </p:txBody>
      </p:sp>
      <p:sp>
        <p:nvSpPr>
          <p:cNvPr id="6" name="TextBox 5"/>
          <p:cNvSpPr txBox="1"/>
          <p:nvPr/>
        </p:nvSpPr>
        <p:spPr>
          <a:xfrm>
            <a:off x="4136064" y="3622105"/>
            <a:ext cx="4629564" cy="707886"/>
          </a:xfrm>
          <a:prstGeom prst="rect">
            <a:avLst/>
          </a:prstGeom>
          <a:noFill/>
        </p:spPr>
        <p:txBody>
          <a:bodyPr wrap="square" lIns="91440" tIns="45720" rIns="91440" bIns="45720" rtlCol="0" anchor="t">
            <a:spAutoFit/>
          </a:bodyPr>
          <a:lstStyle/>
          <a:p>
            <a:r>
              <a:rPr lang="en-US" sz="2000">
                <a:solidFill>
                  <a:schemeClr val="bg1"/>
                </a:solidFill>
                <a:latin typeface="Arial" pitchFamily="34" charset="0"/>
                <a:cs typeface="Arial" pitchFamily="34" charset="0"/>
              </a:rPr>
              <a:t>Explain the types of aggregate functions with examples.</a:t>
            </a:r>
          </a:p>
        </p:txBody>
      </p:sp>
      <p:sp>
        <p:nvSpPr>
          <p:cNvPr id="8" name="Rectangle 7">
            <a:extLst>
              <a:ext uri="{FF2B5EF4-FFF2-40B4-BE49-F238E27FC236}">
                <a16:creationId xmlns:a16="http://schemas.microsoft.com/office/drawing/2014/main" id="{9D82A651-A3CB-4B52-A400-388226FAB207}"/>
              </a:ext>
            </a:extLst>
          </p:cNvPr>
          <p:cNvSpPr/>
          <p:nvPr/>
        </p:nvSpPr>
        <p:spPr>
          <a:xfrm>
            <a:off x="4142788" y="4672887"/>
            <a:ext cx="4384524" cy="576841"/>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000">
              <a:latin typeface="Arial" pitchFamily="34" charset="0"/>
              <a:cs typeface="Arial" pitchFamily="34" charset="0"/>
            </a:endParaRPr>
          </a:p>
        </p:txBody>
      </p:sp>
      <p:sp>
        <p:nvSpPr>
          <p:cNvPr id="9" name="TextBox 8"/>
          <p:cNvSpPr txBox="1"/>
          <p:nvPr/>
        </p:nvSpPr>
        <p:spPr>
          <a:xfrm>
            <a:off x="4113945" y="4541147"/>
            <a:ext cx="4683214" cy="707886"/>
          </a:xfrm>
          <a:prstGeom prst="rect">
            <a:avLst/>
          </a:prstGeom>
          <a:noFill/>
        </p:spPr>
        <p:txBody>
          <a:bodyPr wrap="square" lIns="91440" tIns="45720" rIns="91440" bIns="45720" rtlCol="0" anchor="t">
            <a:spAutoFit/>
          </a:bodyPr>
          <a:lstStyle/>
          <a:p>
            <a:r>
              <a:rPr lang="en-US" sz="2000">
                <a:solidFill>
                  <a:schemeClr val="bg1"/>
                </a:solidFill>
                <a:latin typeface="Arial" pitchFamily="34" charset="0"/>
                <a:cs typeface="Arial" pitchFamily="34" charset="0"/>
              </a:rPr>
              <a:t>Explain the types of scalar or non-aggregate functions with examples.</a:t>
            </a:r>
          </a:p>
        </p:txBody>
      </p:sp>
      <p:sp>
        <p:nvSpPr>
          <p:cNvPr id="12" name="TextBox 11"/>
          <p:cNvSpPr txBox="1"/>
          <p:nvPr/>
        </p:nvSpPr>
        <p:spPr>
          <a:xfrm>
            <a:off x="4126118" y="5540249"/>
            <a:ext cx="4348716" cy="369332"/>
          </a:xfrm>
          <a:prstGeom prst="rect">
            <a:avLst/>
          </a:prstGeom>
          <a:noFill/>
        </p:spPr>
        <p:txBody>
          <a:bodyPr wrap="square" rtlCol="0">
            <a:spAutoFit/>
          </a:bodyPr>
          <a:lstStyle/>
          <a:p>
            <a:r>
              <a:rPr lang="en-US">
                <a:solidFill>
                  <a:schemeClr val="bg1"/>
                </a:solidFill>
              </a:rPr>
              <a:t>Click the enabled objective to explore.</a:t>
            </a:r>
          </a:p>
        </p:txBody>
      </p:sp>
      <p:pic>
        <p:nvPicPr>
          <p:cNvPr id="94213" name="Picture 5"/>
          <p:cNvPicPr>
            <a:picLocks noChangeAspect="1" noChangeArrowheads="1"/>
          </p:cNvPicPr>
          <p:nvPr/>
        </p:nvPicPr>
        <p:blipFill>
          <a:blip r:embed="rId6" cstate="print"/>
          <a:srcRect/>
          <a:stretch>
            <a:fillRect/>
          </a:stretch>
        </p:blipFill>
        <p:spPr bwMode="auto">
          <a:xfrm>
            <a:off x="3461674" y="2709863"/>
            <a:ext cx="571836" cy="533067"/>
          </a:xfrm>
          <a:prstGeom prst="rect">
            <a:avLst/>
          </a:prstGeom>
          <a:noFill/>
          <a:ln w="9525">
            <a:noFill/>
            <a:miter lim="800000"/>
            <a:headEnd/>
            <a:tailEnd/>
          </a:ln>
        </p:spPr>
      </p:pic>
      <p:pic>
        <p:nvPicPr>
          <p:cNvPr id="94212" name="Picture 4"/>
          <p:cNvPicPr>
            <a:picLocks noChangeAspect="1" noChangeArrowheads="1"/>
          </p:cNvPicPr>
          <p:nvPr/>
        </p:nvPicPr>
        <p:blipFill>
          <a:blip r:embed="rId7" cstate="print"/>
          <a:srcRect/>
          <a:stretch>
            <a:fillRect/>
          </a:stretch>
        </p:blipFill>
        <p:spPr bwMode="auto">
          <a:xfrm>
            <a:off x="3428664" y="2703989"/>
            <a:ext cx="533400" cy="504825"/>
          </a:xfrm>
          <a:prstGeom prst="rect">
            <a:avLst/>
          </a:prstGeom>
          <a:noFill/>
          <a:ln w="9525">
            <a:noFill/>
            <a:miter lim="800000"/>
            <a:headEnd/>
            <a:tailEnd/>
          </a:ln>
        </p:spPr>
      </p:pic>
      <p:pic>
        <p:nvPicPr>
          <p:cNvPr id="17" name="Picture 1"/>
          <p:cNvPicPr>
            <a:picLocks noChangeAspect="1" noChangeArrowheads="1"/>
          </p:cNvPicPr>
          <p:nvPr/>
        </p:nvPicPr>
        <p:blipFill>
          <a:blip r:embed="rId8" cstate="print"/>
          <a:srcRect/>
          <a:stretch>
            <a:fillRect/>
          </a:stretch>
        </p:blipFill>
        <p:spPr bwMode="auto">
          <a:xfrm>
            <a:off x="3303639" y="784499"/>
            <a:ext cx="5412659" cy="916481"/>
          </a:xfrm>
          <a:prstGeom prst="rect">
            <a:avLst/>
          </a:prstGeom>
          <a:noFill/>
          <a:ln w="9525">
            <a:noFill/>
            <a:miter lim="800000"/>
            <a:headEnd/>
            <a:tailEnd/>
          </a:ln>
        </p:spPr>
      </p:pic>
      <p:pic>
        <p:nvPicPr>
          <p:cNvPr id="18" name="Picture 1"/>
          <p:cNvPicPr>
            <a:picLocks noChangeAspect="1" noChangeArrowheads="1"/>
          </p:cNvPicPr>
          <p:nvPr/>
        </p:nvPicPr>
        <p:blipFill>
          <a:blip r:embed="rId8" cstate="print"/>
          <a:srcRect/>
          <a:stretch>
            <a:fillRect/>
          </a:stretch>
        </p:blipFill>
        <p:spPr bwMode="auto">
          <a:xfrm>
            <a:off x="3288890" y="1689067"/>
            <a:ext cx="5471652" cy="916481"/>
          </a:xfrm>
          <a:prstGeom prst="rect">
            <a:avLst/>
          </a:prstGeom>
          <a:noFill/>
          <a:ln w="9525">
            <a:noFill/>
            <a:miter lim="800000"/>
            <a:headEnd/>
            <a:tailEnd/>
          </a:ln>
        </p:spPr>
      </p:pic>
      <p:sp>
        <p:nvSpPr>
          <p:cNvPr id="19" name="Rectangle 18"/>
          <p:cNvSpPr/>
          <p:nvPr/>
        </p:nvSpPr>
        <p:spPr>
          <a:xfrm>
            <a:off x="4026310" y="801330"/>
            <a:ext cx="4689987" cy="648928"/>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latin typeface="Arial" pitchFamily="34" charset="0"/>
                <a:cs typeface="Arial" pitchFamily="34" charset="0"/>
              </a:rPr>
              <a:t>Define sub-query and its types in SQL</a:t>
            </a:r>
          </a:p>
        </p:txBody>
      </p:sp>
      <p:sp>
        <p:nvSpPr>
          <p:cNvPr id="20" name="Rectangle 19"/>
          <p:cNvSpPr/>
          <p:nvPr/>
        </p:nvSpPr>
        <p:spPr>
          <a:xfrm>
            <a:off x="4075267" y="1720646"/>
            <a:ext cx="4616449" cy="648928"/>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latin typeface="Arial" pitchFamily="34" charset="0"/>
                <a:cs typeface="Arial" pitchFamily="34" charset="0"/>
              </a:rPr>
              <a:t>Define sub-query and its types in SQL</a:t>
            </a:r>
          </a:p>
        </p:txBody>
      </p:sp>
      <p:sp>
        <p:nvSpPr>
          <p:cNvPr id="21" name="Rectangle 20"/>
          <p:cNvSpPr/>
          <p:nvPr/>
        </p:nvSpPr>
        <p:spPr>
          <a:xfrm>
            <a:off x="4001525" y="2679291"/>
            <a:ext cx="4616449" cy="648928"/>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latin typeface="Arial" pitchFamily="34" charset="0"/>
                <a:cs typeface="Arial" pitchFamily="34" charset="0"/>
              </a:rPr>
              <a:t>Define sub-query and its types in SQL</a:t>
            </a:r>
          </a:p>
        </p:txBody>
      </p:sp>
      <p:sp>
        <p:nvSpPr>
          <p:cNvPr id="22" name="Rectangle 21"/>
          <p:cNvSpPr/>
          <p:nvPr/>
        </p:nvSpPr>
        <p:spPr>
          <a:xfrm>
            <a:off x="4001525" y="3608440"/>
            <a:ext cx="4616449" cy="648928"/>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latin typeface="Arial" pitchFamily="34" charset="0"/>
                <a:cs typeface="Arial" pitchFamily="34" charset="0"/>
              </a:rPr>
              <a:t>Define sub-query and its types in SQL</a:t>
            </a:r>
          </a:p>
        </p:txBody>
      </p:sp>
      <p:sp>
        <p:nvSpPr>
          <p:cNvPr id="23" name="Rectangle 22"/>
          <p:cNvSpPr/>
          <p:nvPr/>
        </p:nvSpPr>
        <p:spPr>
          <a:xfrm>
            <a:off x="4075267" y="4567085"/>
            <a:ext cx="4616449" cy="648928"/>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latin typeface="Arial" pitchFamily="34" charset="0"/>
                <a:cs typeface="Arial" pitchFamily="34" charset="0"/>
              </a:rPr>
              <a:t>Define sub-query and its types in SQL</a:t>
            </a:r>
          </a:p>
        </p:txBody>
      </p:sp>
      <p:sp>
        <p:nvSpPr>
          <p:cNvPr id="24" name="Rectangle 23"/>
          <p:cNvSpPr/>
          <p:nvPr/>
        </p:nvSpPr>
        <p:spPr>
          <a:xfrm>
            <a:off x="4021190" y="1725562"/>
            <a:ext cx="4680358" cy="648928"/>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latin typeface="Arial" pitchFamily="34" charset="0"/>
                <a:cs typeface="Arial" pitchFamily="34" charset="0"/>
              </a:rPr>
              <a:t>Explain sub-queries with SELECT statement </a:t>
            </a:r>
          </a:p>
        </p:txBody>
      </p:sp>
      <p:sp>
        <p:nvSpPr>
          <p:cNvPr id="25" name="Rectangle 24"/>
          <p:cNvSpPr/>
          <p:nvPr/>
        </p:nvSpPr>
        <p:spPr>
          <a:xfrm>
            <a:off x="4040854" y="2630130"/>
            <a:ext cx="4690191" cy="648928"/>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latin typeface="Arial" pitchFamily="34" charset="0"/>
                <a:cs typeface="Arial" pitchFamily="34" charset="0"/>
              </a:rPr>
              <a:t>Explain sub-queries with INSERT statement </a:t>
            </a:r>
          </a:p>
        </p:txBody>
      </p:sp>
      <p:sp>
        <p:nvSpPr>
          <p:cNvPr id="26" name="Rectangle 25"/>
          <p:cNvSpPr/>
          <p:nvPr/>
        </p:nvSpPr>
        <p:spPr>
          <a:xfrm>
            <a:off x="4104764" y="3637937"/>
            <a:ext cx="4690191" cy="648928"/>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latin typeface="Arial" pitchFamily="34" charset="0"/>
                <a:cs typeface="Arial" pitchFamily="34" charset="0"/>
              </a:rPr>
              <a:t>Explain sub-queries with UPDATE statement </a:t>
            </a:r>
          </a:p>
        </p:txBody>
      </p:sp>
      <p:sp>
        <p:nvSpPr>
          <p:cNvPr id="27" name="Rectangle 26"/>
          <p:cNvSpPr/>
          <p:nvPr/>
        </p:nvSpPr>
        <p:spPr>
          <a:xfrm>
            <a:off x="4045770" y="4581833"/>
            <a:ext cx="4690191" cy="648928"/>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latin typeface="Arial" pitchFamily="34" charset="0"/>
                <a:cs typeface="Arial" pitchFamily="34" charset="0"/>
              </a:rPr>
              <a:t>Explain sub-queries with DELETE statement </a:t>
            </a:r>
          </a:p>
        </p:txBody>
      </p:sp>
      <p:pic>
        <p:nvPicPr>
          <p:cNvPr id="4099" name="Picture 3"/>
          <p:cNvPicPr>
            <a:picLocks noChangeAspect="1" noChangeArrowheads="1"/>
          </p:cNvPicPr>
          <p:nvPr/>
        </p:nvPicPr>
        <p:blipFill>
          <a:blip r:embed="rId9" cstate="print"/>
          <a:srcRect/>
          <a:stretch>
            <a:fillRect/>
          </a:stretch>
        </p:blipFill>
        <p:spPr bwMode="auto">
          <a:xfrm>
            <a:off x="3471862" y="976314"/>
            <a:ext cx="480706" cy="431403"/>
          </a:xfrm>
          <a:prstGeom prst="rect">
            <a:avLst/>
          </a:prstGeom>
          <a:noFill/>
          <a:ln w="9525">
            <a:noFill/>
            <a:miter lim="800000"/>
            <a:headEnd/>
            <a:tailEnd/>
          </a:ln>
        </p:spPr>
      </p:pic>
      <p:pic>
        <p:nvPicPr>
          <p:cNvPr id="4100" name="Picture 4"/>
          <p:cNvPicPr>
            <a:picLocks noChangeAspect="1" noChangeArrowheads="1"/>
          </p:cNvPicPr>
          <p:nvPr/>
        </p:nvPicPr>
        <p:blipFill>
          <a:blip r:embed="rId9" cstate="print"/>
          <a:srcRect/>
          <a:stretch>
            <a:fillRect/>
          </a:stretch>
        </p:blipFill>
        <p:spPr bwMode="auto">
          <a:xfrm>
            <a:off x="3457115" y="1890713"/>
            <a:ext cx="465956" cy="395287"/>
          </a:xfrm>
          <a:prstGeom prst="rect">
            <a:avLst/>
          </a:prstGeom>
          <a:noFill/>
          <a:ln w="9525">
            <a:noFill/>
            <a:miter lim="800000"/>
            <a:headEnd/>
            <a:tailEnd/>
          </a:ln>
        </p:spPr>
      </p:pic>
    </p:spTree>
  </p:cSld>
  <p:clrMapOvr>
    <a:masterClrMapping/>
  </p:clrMapOvr>
  <p:extLst>
    <p:ext uri="{6950BFC3-D8DA-4A85-94F7-54DA5524770B}">
      <p188:commentRel xmlns:p188="http://schemas.microsoft.com/office/powerpoint/2018/8/main" r:id="rId2"/>
    </p:ext>
  </p:extLs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8052022-06B7-45F7-955F-DE89B5ACCEE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365" y="0"/>
            <a:ext cx="9165365" cy="654346"/>
          </a:xfrm>
          <a:prstGeom prst="rect">
            <a:avLst/>
          </a:prstGeom>
        </p:spPr>
      </p:pic>
      <p:sp>
        <p:nvSpPr>
          <p:cNvPr id="4" name="TextBox 3">
            <a:extLst>
              <a:ext uri="{FF2B5EF4-FFF2-40B4-BE49-F238E27FC236}">
                <a16:creationId xmlns:a16="http://schemas.microsoft.com/office/drawing/2014/main" id="{4A19A483-11A0-4BBD-BD74-33BFF57D3519}"/>
              </a:ext>
            </a:extLst>
          </p:cNvPr>
          <p:cNvSpPr txBox="1"/>
          <p:nvPr/>
        </p:nvSpPr>
        <p:spPr>
          <a:xfrm>
            <a:off x="2276353" y="0"/>
            <a:ext cx="4639603" cy="496996"/>
          </a:xfrm>
          <a:prstGeom prst="rect">
            <a:avLst/>
          </a:prstGeom>
          <a:noFill/>
        </p:spPr>
        <p:txBody>
          <a:bodyPr wrap="none" rtlCol="0">
            <a:spAutoFit/>
          </a:bodyPr>
          <a:lstStyle/>
          <a:p>
            <a:pPr marL="160731" indent="-160731" algn="ctr">
              <a:lnSpc>
                <a:spcPct val="150000"/>
              </a:lnSpc>
            </a:pPr>
            <a:r>
              <a:rPr lang="en-IN" sz="2000" b="1" dirty="0">
                <a:solidFill>
                  <a:schemeClr val="bg1"/>
                </a:solidFill>
                <a:latin typeface="Arial" panose="020B0604020202020204" pitchFamily="34" charset="0"/>
                <a:cs typeface="Arial" panose="020B0604020202020204" pitchFamily="34" charset="0"/>
              </a:rPr>
              <a:t>Sub-queries with UPDATE statement</a:t>
            </a:r>
          </a:p>
        </p:txBody>
      </p:sp>
      <p:sp>
        <p:nvSpPr>
          <p:cNvPr id="6" name="Rectangle 5"/>
          <p:cNvSpPr/>
          <p:nvPr/>
        </p:nvSpPr>
        <p:spPr>
          <a:xfrm>
            <a:off x="9213863" y="1"/>
            <a:ext cx="4947708" cy="599370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rPr>
              <a:t>Notes:</a:t>
            </a:r>
          </a:p>
          <a:p>
            <a:endParaRPr lang="en-US" b="1" dirty="0">
              <a:solidFill>
                <a:schemeClr val="tx1"/>
              </a:solidFill>
            </a:endParaRPr>
          </a:p>
          <a:p>
            <a:r>
              <a:rPr lang="en-US" dirty="0">
                <a:solidFill>
                  <a:schemeClr val="tx1"/>
                </a:solidFill>
              </a:rPr>
              <a:t>Let’s find out how can we use update statements in sub-queries using an example. Using the same products table used previously, we will write a query to add ten percent discount to the all the products whose </a:t>
            </a:r>
            <a:r>
              <a:rPr lang="en-US" dirty="0" err="1">
                <a:solidFill>
                  <a:schemeClr val="tx1"/>
                </a:solidFill>
              </a:rPr>
              <a:t>sell_price</a:t>
            </a:r>
            <a:r>
              <a:rPr lang="en-US" dirty="0">
                <a:solidFill>
                  <a:schemeClr val="tx1"/>
                </a:solidFill>
              </a:rPr>
              <a:t> is greater than two thousand. Here,  the sub-query will return the list of products with </a:t>
            </a:r>
            <a:r>
              <a:rPr lang="en-US" dirty="0" err="1">
                <a:solidFill>
                  <a:schemeClr val="tx1"/>
                </a:solidFill>
              </a:rPr>
              <a:t>sell_price</a:t>
            </a:r>
            <a:r>
              <a:rPr lang="en-US" dirty="0">
                <a:solidFill>
                  <a:schemeClr val="tx1"/>
                </a:solidFill>
              </a:rPr>
              <a:t> greater than 2000, i.e., 45000,34000,2300 and 20000. </a:t>
            </a:r>
          </a:p>
          <a:p>
            <a:endParaRPr lang="en-US" dirty="0">
              <a:solidFill>
                <a:schemeClr val="tx1"/>
              </a:solidFill>
            </a:endParaRPr>
          </a:p>
          <a:p>
            <a:r>
              <a:rPr lang="en-US" dirty="0">
                <a:solidFill>
                  <a:schemeClr val="tx1"/>
                </a:solidFill>
              </a:rPr>
              <a:t>The outer query will then add discounts to the </a:t>
            </a:r>
            <a:r>
              <a:rPr lang="en-US" dirty="0" err="1">
                <a:solidFill>
                  <a:schemeClr val="tx1"/>
                </a:solidFill>
              </a:rPr>
              <a:t>sell_price</a:t>
            </a:r>
            <a:r>
              <a:rPr lang="en-US" dirty="0">
                <a:solidFill>
                  <a:schemeClr val="tx1"/>
                </a:solidFill>
              </a:rPr>
              <a:t> column values with </a:t>
            </a:r>
            <a:r>
              <a:rPr lang="en-US" dirty="0" err="1">
                <a:solidFill>
                  <a:schemeClr val="tx1"/>
                </a:solidFill>
              </a:rPr>
              <a:t>sell_price</a:t>
            </a:r>
            <a:r>
              <a:rPr lang="en-US" dirty="0">
                <a:solidFill>
                  <a:schemeClr val="tx1"/>
                </a:solidFill>
              </a:rPr>
              <a:t> greater than 2000. So here is the output after the completion of the update operation. </a:t>
            </a:r>
          </a:p>
          <a:p>
            <a:endParaRPr lang="en-US" dirty="0">
              <a:solidFill>
                <a:schemeClr val="tx1"/>
              </a:solidFill>
            </a:endParaRPr>
          </a:p>
          <a:p>
            <a:r>
              <a:rPr lang="en-US" dirty="0">
                <a:solidFill>
                  <a:schemeClr val="tx1"/>
                </a:solidFill>
              </a:rPr>
              <a:t>Click the watch video button to </a:t>
            </a:r>
            <a:r>
              <a:rPr lang="en-US" b="1" dirty="0">
                <a:solidFill>
                  <a:srgbClr val="7030A0"/>
                </a:solidFill>
              </a:rPr>
              <a:t>explore</a:t>
            </a:r>
            <a:r>
              <a:rPr lang="en-US" dirty="0">
                <a:solidFill>
                  <a:schemeClr val="tx1"/>
                </a:solidFill>
              </a:rPr>
              <a:t> </a:t>
            </a:r>
            <a:r>
              <a:rPr lang="en-US" strike="sngStrike" dirty="0">
                <a:solidFill>
                  <a:srgbClr val="FF0000"/>
                </a:solidFill>
              </a:rPr>
              <a:t>watch</a:t>
            </a:r>
            <a:r>
              <a:rPr lang="en-US" dirty="0">
                <a:solidFill>
                  <a:schemeClr val="tx1"/>
                </a:solidFill>
              </a:rPr>
              <a:t> a video on sub-query with UPDATE statement.</a:t>
            </a:r>
          </a:p>
          <a:p>
            <a:r>
              <a:rPr lang="en-US" dirty="0">
                <a:solidFill>
                  <a:schemeClr val="tx1"/>
                </a:solidFill>
              </a:rPr>
              <a:t> </a:t>
            </a:r>
          </a:p>
          <a:p>
            <a:endParaRPr lang="en-US" dirty="0">
              <a:solidFill>
                <a:schemeClr val="tx1"/>
              </a:solidFill>
            </a:endParaRPr>
          </a:p>
          <a:p>
            <a:endParaRPr lang="en-US" b="1" dirty="0">
              <a:solidFill>
                <a:schemeClr val="tx1"/>
              </a:solidFill>
            </a:endParaRPr>
          </a:p>
          <a:p>
            <a:endParaRPr lang="en-US" b="1" dirty="0">
              <a:solidFill>
                <a:schemeClr val="tx1"/>
              </a:solidFill>
            </a:endParaRPr>
          </a:p>
        </p:txBody>
      </p:sp>
      <p:graphicFrame>
        <p:nvGraphicFramePr>
          <p:cNvPr id="9" name="Table 8"/>
          <p:cNvGraphicFramePr>
            <a:graphicFrameLocks noGrp="1"/>
          </p:cNvGraphicFramePr>
          <p:nvPr/>
        </p:nvGraphicFramePr>
        <p:xfrm>
          <a:off x="448290" y="2061915"/>
          <a:ext cx="6335969" cy="2027137"/>
        </p:xfrm>
        <a:graphic>
          <a:graphicData uri="http://schemas.openxmlformats.org/drawingml/2006/table">
            <a:tbl>
              <a:tblPr/>
              <a:tblGrid>
                <a:gridCol w="1557445">
                  <a:extLst>
                    <a:ext uri="{9D8B030D-6E8A-4147-A177-3AD203B41FA5}">
                      <a16:colId xmlns:a16="http://schemas.microsoft.com/office/drawing/2014/main" val="20000"/>
                    </a:ext>
                  </a:extLst>
                </a:gridCol>
                <a:gridCol w="2849416">
                  <a:extLst>
                    <a:ext uri="{9D8B030D-6E8A-4147-A177-3AD203B41FA5}">
                      <a16:colId xmlns:a16="http://schemas.microsoft.com/office/drawing/2014/main" val="20001"/>
                    </a:ext>
                  </a:extLst>
                </a:gridCol>
                <a:gridCol w="1929108">
                  <a:extLst>
                    <a:ext uri="{9D8B030D-6E8A-4147-A177-3AD203B41FA5}">
                      <a16:colId xmlns:a16="http://schemas.microsoft.com/office/drawing/2014/main" val="20002"/>
                    </a:ext>
                  </a:extLst>
                </a:gridCol>
              </a:tblGrid>
              <a:tr h="289591">
                <a:tc>
                  <a:txBody>
                    <a:bodyPr/>
                    <a:lstStyle/>
                    <a:p>
                      <a:pPr marL="0" marR="0" algn="ctr">
                        <a:lnSpc>
                          <a:spcPct val="107000"/>
                        </a:lnSpc>
                        <a:spcBef>
                          <a:spcPts val="0"/>
                        </a:spcBef>
                        <a:spcAft>
                          <a:spcPts val="0"/>
                        </a:spcAft>
                      </a:pPr>
                      <a:r>
                        <a:rPr lang="en-IN" sz="1800" dirty="0">
                          <a:solidFill>
                            <a:srgbClr val="000000"/>
                          </a:solidFill>
                          <a:latin typeface="Calibri"/>
                          <a:ea typeface="Calibri"/>
                          <a:cs typeface="Calibri"/>
                        </a:rPr>
                        <a:t>Product id</a:t>
                      </a:r>
                      <a:endParaRPr lang="en-US" sz="1800" dirty="0">
                        <a:latin typeface="Calibri"/>
                        <a:ea typeface="Calibri"/>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2D050"/>
                    </a:solidFill>
                  </a:tcPr>
                </a:tc>
                <a:tc>
                  <a:txBody>
                    <a:bodyPr/>
                    <a:lstStyle/>
                    <a:p>
                      <a:pPr marL="0" marR="0" algn="ctr">
                        <a:lnSpc>
                          <a:spcPct val="107000"/>
                        </a:lnSpc>
                        <a:spcBef>
                          <a:spcPts val="0"/>
                        </a:spcBef>
                        <a:spcAft>
                          <a:spcPts val="0"/>
                        </a:spcAft>
                      </a:pPr>
                      <a:r>
                        <a:rPr lang="en-IN" sz="1800">
                          <a:solidFill>
                            <a:srgbClr val="000000"/>
                          </a:solidFill>
                          <a:latin typeface="Calibri"/>
                          <a:ea typeface="Calibri"/>
                          <a:cs typeface="Calibri"/>
                        </a:rPr>
                        <a:t>P_name</a:t>
                      </a:r>
                      <a:endParaRPr lang="en-US" sz="1800">
                        <a:latin typeface="Calibri"/>
                        <a:ea typeface="Calibri"/>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2D050"/>
                    </a:solidFill>
                  </a:tcPr>
                </a:tc>
                <a:tc>
                  <a:txBody>
                    <a:bodyPr/>
                    <a:lstStyle/>
                    <a:p>
                      <a:pPr marL="0" marR="0" algn="ctr">
                        <a:lnSpc>
                          <a:spcPct val="107000"/>
                        </a:lnSpc>
                        <a:spcBef>
                          <a:spcPts val="0"/>
                        </a:spcBef>
                        <a:spcAft>
                          <a:spcPts val="0"/>
                        </a:spcAft>
                      </a:pPr>
                      <a:r>
                        <a:rPr lang="en-IN" sz="1800">
                          <a:solidFill>
                            <a:srgbClr val="000000"/>
                          </a:solidFill>
                          <a:latin typeface="Calibri"/>
                          <a:ea typeface="Calibri"/>
                          <a:cs typeface="Calibri"/>
                        </a:rPr>
                        <a:t>Sell_price</a:t>
                      </a:r>
                      <a:endParaRPr lang="en-US" sz="1800">
                        <a:latin typeface="Calibri"/>
                        <a:ea typeface="Calibri"/>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2D050"/>
                    </a:solidFill>
                  </a:tcPr>
                </a:tc>
                <a:extLst>
                  <a:ext uri="{0D108BD9-81ED-4DB2-BD59-A6C34878D82A}">
                    <a16:rowId xmlns:a16="http://schemas.microsoft.com/office/drawing/2014/main" val="10000"/>
                  </a:ext>
                </a:extLst>
              </a:tr>
              <a:tr h="289591">
                <a:tc>
                  <a:txBody>
                    <a:bodyPr/>
                    <a:lstStyle/>
                    <a:p>
                      <a:pPr marL="0" marR="0" algn="ctr">
                        <a:lnSpc>
                          <a:spcPct val="107000"/>
                        </a:lnSpc>
                        <a:spcBef>
                          <a:spcPts val="0"/>
                        </a:spcBef>
                        <a:spcAft>
                          <a:spcPts val="0"/>
                        </a:spcAft>
                      </a:pPr>
                      <a:r>
                        <a:rPr lang="en-IN" sz="1800" dirty="0">
                          <a:solidFill>
                            <a:srgbClr val="000000"/>
                          </a:solidFill>
                          <a:latin typeface="Calibri"/>
                          <a:ea typeface="Calibri"/>
                          <a:cs typeface="Calibri"/>
                        </a:rPr>
                        <a:t>101</a:t>
                      </a:r>
                      <a:endParaRPr lang="en-US" sz="1800" dirty="0">
                        <a:latin typeface="Calibri"/>
                        <a:ea typeface="Calibri"/>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IN" sz="1800" dirty="0">
                          <a:solidFill>
                            <a:srgbClr val="000000"/>
                          </a:solidFill>
                          <a:latin typeface="Calibri"/>
                          <a:ea typeface="Calibri"/>
                          <a:cs typeface="Calibri"/>
                        </a:rPr>
                        <a:t>Laptop</a:t>
                      </a:r>
                      <a:endParaRPr lang="en-US" sz="1800" dirty="0">
                        <a:latin typeface="Calibri"/>
                        <a:ea typeface="Calibri"/>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IN" sz="1800">
                          <a:solidFill>
                            <a:srgbClr val="000000"/>
                          </a:solidFill>
                          <a:latin typeface="Calibri"/>
                          <a:ea typeface="Calibri"/>
                          <a:cs typeface="Calibri"/>
                        </a:rPr>
                        <a:t>45000</a:t>
                      </a:r>
                      <a:endParaRPr lang="en-US" sz="1800">
                        <a:latin typeface="Calibri"/>
                        <a:ea typeface="Calibri"/>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289591">
                <a:tc>
                  <a:txBody>
                    <a:bodyPr/>
                    <a:lstStyle/>
                    <a:p>
                      <a:pPr marL="0" marR="0" algn="ctr">
                        <a:lnSpc>
                          <a:spcPct val="107000"/>
                        </a:lnSpc>
                        <a:spcBef>
                          <a:spcPts val="0"/>
                        </a:spcBef>
                        <a:spcAft>
                          <a:spcPts val="0"/>
                        </a:spcAft>
                      </a:pPr>
                      <a:r>
                        <a:rPr lang="en-IN" sz="1800">
                          <a:solidFill>
                            <a:srgbClr val="000000"/>
                          </a:solidFill>
                          <a:latin typeface="Calibri"/>
                          <a:ea typeface="Calibri"/>
                          <a:cs typeface="Calibri"/>
                        </a:rPr>
                        <a:t>102</a:t>
                      </a:r>
                      <a:endParaRPr lang="en-US" sz="1800">
                        <a:latin typeface="Calibri"/>
                        <a:ea typeface="Calibri"/>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IN" sz="1800" dirty="0">
                          <a:solidFill>
                            <a:srgbClr val="000000"/>
                          </a:solidFill>
                          <a:latin typeface="Calibri"/>
                          <a:ea typeface="Calibri"/>
                          <a:cs typeface="Calibri"/>
                        </a:rPr>
                        <a:t>Camera</a:t>
                      </a:r>
                      <a:endParaRPr lang="en-US" sz="1800" dirty="0">
                        <a:latin typeface="Calibri"/>
                        <a:ea typeface="Calibri"/>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IN" sz="1800">
                          <a:solidFill>
                            <a:srgbClr val="000000"/>
                          </a:solidFill>
                          <a:latin typeface="Calibri"/>
                          <a:ea typeface="Calibri"/>
                          <a:cs typeface="Calibri"/>
                        </a:rPr>
                        <a:t>34000</a:t>
                      </a:r>
                      <a:endParaRPr lang="en-US" sz="1800">
                        <a:latin typeface="Calibri"/>
                        <a:ea typeface="Calibri"/>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289591">
                <a:tc>
                  <a:txBody>
                    <a:bodyPr/>
                    <a:lstStyle/>
                    <a:p>
                      <a:pPr marL="0" marR="0" algn="ctr">
                        <a:lnSpc>
                          <a:spcPct val="107000"/>
                        </a:lnSpc>
                        <a:spcBef>
                          <a:spcPts val="0"/>
                        </a:spcBef>
                        <a:spcAft>
                          <a:spcPts val="0"/>
                        </a:spcAft>
                      </a:pPr>
                      <a:r>
                        <a:rPr lang="en-IN" sz="1800">
                          <a:solidFill>
                            <a:srgbClr val="000000"/>
                          </a:solidFill>
                          <a:latin typeface="Calibri"/>
                          <a:ea typeface="Calibri"/>
                          <a:cs typeface="Calibri"/>
                        </a:rPr>
                        <a:t>103</a:t>
                      </a:r>
                      <a:endParaRPr lang="en-US" sz="1800">
                        <a:latin typeface="Calibri"/>
                        <a:ea typeface="Calibri"/>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IN" sz="1800" dirty="0">
                          <a:solidFill>
                            <a:srgbClr val="000000"/>
                          </a:solidFill>
                          <a:latin typeface="Calibri"/>
                          <a:ea typeface="Calibri"/>
                          <a:cs typeface="Calibri"/>
                        </a:rPr>
                        <a:t>Soap</a:t>
                      </a:r>
                      <a:endParaRPr lang="en-US" sz="1800" dirty="0">
                        <a:latin typeface="Calibri"/>
                        <a:ea typeface="Calibri"/>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IN" sz="1800" dirty="0">
                          <a:solidFill>
                            <a:srgbClr val="000000"/>
                          </a:solidFill>
                          <a:latin typeface="Calibri"/>
                          <a:ea typeface="Calibri"/>
                          <a:cs typeface="Calibri"/>
                        </a:rPr>
                        <a:t>50</a:t>
                      </a:r>
                      <a:endParaRPr lang="en-US" sz="1800" dirty="0">
                        <a:latin typeface="Calibri"/>
                        <a:ea typeface="Calibri"/>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289591">
                <a:tc>
                  <a:txBody>
                    <a:bodyPr/>
                    <a:lstStyle/>
                    <a:p>
                      <a:pPr marL="0" marR="0" algn="ctr">
                        <a:lnSpc>
                          <a:spcPct val="107000"/>
                        </a:lnSpc>
                        <a:spcBef>
                          <a:spcPts val="0"/>
                        </a:spcBef>
                        <a:spcAft>
                          <a:spcPts val="0"/>
                        </a:spcAft>
                      </a:pPr>
                      <a:r>
                        <a:rPr lang="en-IN" sz="1800">
                          <a:solidFill>
                            <a:srgbClr val="000000"/>
                          </a:solidFill>
                          <a:latin typeface="Calibri"/>
                          <a:ea typeface="Calibri"/>
                          <a:cs typeface="Calibri"/>
                        </a:rPr>
                        <a:t>104</a:t>
                      </a:r>
                      <a:endParaRPr lang="en-US" sz="1800">
                        <a:latin typeface="Calibri"/>
                        <a:ea typeface="Calibri"/>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IN" sz="1800">
                          <a:solidFill>
                            <a:srgbClr val="000000"/>
                          </a:solidFill>
                          <a:latin typeface="Calibri"/>
                          <a:ea typeface="Calibri"/>
                          <a:cs typeface="Calibri"/>
                        </a:rPr>
                        <a:t>Pen</a:t>
                      </a:r>
                      <a:endParaRPr lang="en-US" sz="1800">
                        <a:latin typeface="Calibri"/>
                        <a:ea typeface="Calibri"/>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IN" sz="1800" dirty="0">
                          <a:solidFill>
                            <a:srgbClr val="000000"/>
                          </a:solidFill>
                          <a:latin typeface="Calibri"/>
                          <a:ea typeface="Calibri"/>
                          <a:cs typeface="Calibri"/>
                        </a:rPr>
                        <a:t>200</a:t>
                      </a:r>
                      <a:endParaRPr lang="en-US" sz="1800" dirty="0">
                        <a:latin typeface="Calibri"/>
                        <a:ea typeface="Calibri"/>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289591">
                <a:tc>
                  <a:txBody>
                    <a:bodyPr/>
                    <a:lstStyle/>
                    <a:p>
                      <a:pPr marL="0" marR="0" algn="ctr">
                        <a:lnSpc>
                          <a:spcPct val="107000"/>
                        </a:lnSpc>
                        <a:spcBef>
                          <a:spcPts val="0"/>
                        </a:spcBef>
                        <a:spcAft>
                          <a:spcPts val="0"/>
                        </a:spcAft>
                      </a:pPr>
                      <a:r>
                        <a:rPr lang="en-IN" sz="1800">
                          <a:solidFill>
                            <a:srgbClr val="000000"/>
                          </a:solidFill>
                          <a:latin typeface="Calibri"/>
                          <a:ea typeface="Calibri"/>
                          <a:cs typeface="Calibri"/>
                        </a:rPr>
                        <a:t>105</a:t>
                      </a:r>
                      <a:endParaRPr lang="en-US" sz="1800">
                        <a:latin typeface="Calibri"/>
                        <a:ea typeface="Calibri"/>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IN" sz="1800">
                          <a:solidFill>
                            <a:srgbClr val="000000"/>
                          </a:solidFill>
                          <a:latin typeface="Calibri"/>
                          <a:ea typeface="Calibri"/>
                          <a:cs typeface="Calibri"/>
                        </a:rPr>
                        <a:t>Table</a:t>
                      </a:r>
                      <a:endParaRPr lang="en-US" sz="1800">
                        <a:latin typeface="Calibri"/>
                        <a:ea typeface="Calibri"/>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IN" sz="1800">
                          <a:solidFill>
                            <a:srgbClr val="000000"/>
                          </a:solidFill>
                          <a:latin typeface="Calibri"/>
                          <a:ea typeface="Calibri"/>
                          <a:cs typeface="Calibri"/>
                        </a:rPr>
                        <a:t>2300</a:t>
                      </a:r>
                      <a:endParaRPr lang="en-US" sz="1800">
                        <a:latin typeface="Calibri"/>
                        <a:ea typeface="Calibri"/>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289591">
                <a:tc>
                  <a:txBody>
                    <a:bodyPr/>
                    <a:lstStyle/>
                    <a:p>
                      <a:pPr marL="0" marR="0" algn="ctr">
                        <a:lnSpc>
                          <a:spcPct val="107000"/>
                        </a:lnSpc>
                        <a:spcBef>
                          <a:spcPts val="0"/>
                        </a:spcBef>
                        <a:spcAft>
                          <a:spcPts val="0"/>
                        </a:spcAft>
                      </a:pPr>
                      <a:r>
                        <a:rPr lang="en-IN" sz="1800">
                          <a:solidFill>
                            <a:srgbClr val="000000"/>
                          </a:solidFill>
                          <a:latin typeface="Calibri"/>
                          <a:ea typeface="Calibri"/>
                          <a:cs typeface="Calibri"/>
                        </a:rPr>
                        <a:t>106</a:t>
                      </a:r>
                      <a:endParaRPr lang="en-US" sz="1800">
                        <a:latin typeface="Calibri"/>
                        <a:ea typeface="Calibri"/>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IN" sz="1800">
                          <a:solidFill>
                            <a:srgbClr val="000000"/>
                          </a:solidFill>
                          <a:latin typeface="Calibri"/>
                          <a:ea typeface="Calibri"/>
                          <a:cs typeface="Calibri"/>
                        </a:rPr>
                        <a:t>Mobile</a:t>
                      </a:r>
                      <a:endParaRPr lang="en-US" sz="1800">
                        <a:latin typeface="Calibri"/>
                        <a:ea typeface="Calibri"/>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IN" sz="1800" dirty="0">
                          <a:solidFill>
                            <a:srgbClr val="000000"/>
                          </a:solidFill>
                          <a:latin typeface="Calibri"/>
                          <a:ea typeface="Calibri"/>
                          <a:cs typeface="Calibri"/>
                        </a:rPr>
                        <a:t>20000</a:t>
                      </a:r>
                      <a:endParaRPr lang="en-US" sz="1800" dirty="0">
                        <a:latin typeface="Calibri"/>
                        <a:ea typeface="Calibri"/>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sp>
        <p:nvSpPr>
          <p:cNvPr id="10" name="TextBox 9"/>
          <p:cNvSpPr txBox="1"/>
          <p:nvPr/>
        </p:nvSpPr>
        <p:spPr>
          <a:xfrm>
            <a:off x="412955" y="1620072"/>
            <a:ext cx="2079522" cy="677108"/>
          </a:xfrm>
          <a:prstGeom prst="rect">
            <a:avLst/>
          </a:prstGeom>
          <a:noFill/>
        </p:spPr>
        <p:txBody>
          <a:bodyPr wrap="square" rtlCol="0">
            <a:spAutoFit/>
          </a:bodyPr>
          <a:lstStyle/>
          <a:p>
            <a:r>
              <a:rPr lang="en-US" sz="2000">
                <a:latin typeface="Arial" pitchFamily="34" charset="0"/>
                <a:cs typeface="Arial" pitchFamily="34" charset="0"/>
              </a:rPr>
              <a:t>Table: Products</a:t>
            </a:r>
          </a:p>
          <a:p>
            <a:endParaRPr lang="en-US"/>
          </a:p>
        </p:txBody>
      </p:sp>
      <p:sp>
        <p:nvSpPr>
          <p:cNvPr id="11" name="Rectangle 10"/>
          <p:cNvSpPr/>
          <p:nvPr/>
        </p:nvSpPr>
        <p:spPr>
          <a:xfrm>
            <a:off x="234474" y="4541003"/>
            <a:ext cx="8627806" cy="1541581"/>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307465" y="4679987"/>
            <a:ext cx="8096865" cy="1938992"/>
          </a:xfrm>
          <a:prstGeom prst="rect">
            <a:avLst/>
          </a:prstGeom>
          <a:noFill/>
        </p:spPr>
        <p:txBody>
          <a:bodyPr wrap="square" rtlCol="0">
            <a:spAutoFit/>
          </a:bodyPr>
          <a:lstStyle/>
          <a:p>
            <a:r>
              <a:rPr lang="en-US" sz="2000">
                <a:solidFill>
                  <a:schemeClr val="bg1"/>
                </a:solidFill>
                <a:latin typeface="Courier New" pitchFamily="49" charset="0"/>
                <a:cs typeface="Courier New" pitchFamily="49" charset="0"/>
              </a:rPr>
              <a:t>Update orders set </a:t>
            </a:r>
            <a:r>
              <a:rPr lang="en-US" sz="2000" err="1">
                <a:solidFill>
                  <a:schemeClr val="bg1"/>
                </a:solidFill>
                <a:latin typeface="Courier New" pitchFamily="49" charset="0"/>
                <a:cs typeface="Courier New" pitchFamily="49" charset="0"/>
              </a:rPr>
              <a:t>sell_price</a:t>
            </a:r>
            <a:r>
              <a:rPr lang="en-US" sz="2000">
                <a:solidFill>
                  <a:schemeClr val="bg1"/>
                </a:solidFill>
                <a:latin typeface="Courier New" pitchFamily="49" charset="0"/>
                <a:cs typeface="Courier New" pitchFamily="49" charset="0"/>
              </a:rPr>
              <a:t>=</a:t>
            </a:r>
            <a:r>
              <a:rPr lang="en-US" sz="2000" err="1">
                <a:solidFill>
                  <a:schemeClr val="bg1"/>
                </a:solidFill>
                <a:latin typeface="Courier New" pitchFamily="49" charset="0"/>
                <a:cs typeface="Courier New" pitchFamily="49" charset="0"/>
              </a:rPr>
              <a:t>sell_price</a:t>
            </a:r>
            <a:r>
              <a:rPr lang="en-US" sz="2000">
                <a:solidFill>
                  <a:schemeClr val="bg1"/>
                </a:solidFill>
                <a:latin typeface="Courier New" pitchFamily="49" charset="0"/>
                <a:cs typeface="Courier New" pitchFamily="49" charset="0"/>
              </a:rPr>
              <a:t>-(</a:t>
            </a:r>
            <a:r>
              <a:rPr lang="en-US" sz="2000" err="1">
                <a:solidFill>
                  <a:schemeClr val="bg1"/>
                </a:solidFill>
                <a:latin typeface="Courier New" pitchFamily="49" charset="0"/>
                <a:cs typeface="Courier New" pitchFamily="49" charset="0"/>
              </a:rPr>
              <a:t>sell_price</a:t>
            </a:r>
            <a:r>
              <a:rPr lang="en-US" sz="2000">
                <a:solidFill>
                  <a:schemeClr val="bg1"/>
                </a:solidFill>
                <a:latin typeface="Courier New" pitchFamily="49" charset="0"/>
                <a:cs typeface="Courier New" pitchFamily="49" charset="0"/>
              </a:rPr>
              <a:t>*0.10) where </a:t>
            </a:r>
            <a:r>
              <a:rPr lang="en-US" sz="2000" err="1">
                <a:solidFill>
                  <a:schemeClr val="bg1"/>
                </a:solidFill>
                <a:latin typeface="Courier New" pitchFamily="49" charset="0"/>
                <a:cs typeface="Courier New" pitchFamily="49" charset="0"/>
              </a:rPr>
              <a:t>sell_price</a:t>
            </a:r>
            <a:r>
              <a:rPr lang="en-US" sz="2000">
                <a:solidFill>
                  <a:schemeClr val="bg1"/>
                </a:solidFill>
                <a:latin typeface="Courier New" pitchFamily="49" charset="0"/>
                <a:cs typeface="Courier New" pitchFamily="49" charset="0"/>
              </a:rPr>
              <a:t> in </a:t>
            </a:r>
          </a:p>
          <a:p>
            <a:r>
              <a:rPr lang="en-US" sz="2000">
                <a:solidFill>
                  <a:schemeClr val="bg1"/>
                </a:solidFill>
                <a:latin typeface="Courier New" pitchFamily="49" charset="0"/>
                <a:cs typeface="Courier New" pitchFamily="49" charset="0"/>
              </a:rPr>
              <a:t>(select </a:t>
            </a:r>
            <a:r>
              <a:rPr lang="en-US" sz="2000" err="1">
                <a:solidFill>
                  <a:schemeClr val="bg1"/>
                </a:solidFill>
                <a:latin typeface="Courier New" pitchFamily="49" charset="0"/>
                <a:cs typeface="Courier New" pitchFamily="49" charset="0"/>
              </a:rPr>
              <a:t>sell_price</a:t>
            </a:r>
            <a:r>
              <a:rPr lang="en-US" sz="2000">
                <a:solidFill>
                  <a:schemeClr val="bg1"/>
                </a:solidFill>
                <a:latin typeface="Courier New" pitchFamily="49" charset="0"/>
                <a:cs typeface="Courier New" pitchFamily="49" charset="0"/>
              </a:rPr>
              <a:t> from products where </a:t>
            </a:r>
            <a:r>
              <a:rPr lang="en-US" sz="2000" err="1">
                <a:solidFill>
                  <a:schemeClr val="bg1"/>
                </a:solidFill>
                <a:latin typeface="Courier New" pitchFamily="49" charset="0"/>
                <a:cs typeface="Courier New" pitchFamily="49" charset="0"/>
              </a:rPr>
              <a:t>sell_price</a:t>
            </a:r>
            <a:r>
              <a:rPr lang="en-US" sz="2000">
                <a:solidFill>
                  <a:schemeClr val="bg1"/>
                </a:solidFill>
                <a:latin typeface="Courier New" pitchFamily="49" charset="0"/>
                <a:cs typeface="Courier New" pitchFamily="49" charset="0"/>
              </a:rPr>
              <a:t>&gt;2000;</a:t>
            </a:r>
          </a:p>
          <a:p>
            <a:r>
              <a:rPr lang="en-US" sz="2000">
                <a:solidFill>
                  <a:schemeClr val="bg1"/>
                </a:solidFill>
                <a:latin typeface="Courier New" pitchFamily="49" charset="0"/>
                <a:cs typeface="Courier New" pitchFamily="49" charset="0"/>
              </a:rPr>
              <a:t> </a:t>
            </a:r>
          </a:p>
          <a:p>
            <a:endParaRPr lang="en-US" sz="2000">
              <a:solidFill>
                <a:schemeClr val="bg1"/>
              </a:solidFill>
              <a:latin typeface="Courier New" pitchFamily="49" charset="0"/>
              <a:cs typeface="Courier New" pitchFamily="49" charset="0"/>
            </a:endParaRPr>
          </a:p>
        </p:txBody>
      </p:sp>
      <p:sp>
        <p:nvSpPr>
          <p:cNvPr id="13" name="Rectangle 12"/>
          <p:cNvSpPr/>
          <p:nvPr/>
        </p:nvSpPr>
        <p:spPr>
          <a:xfrm>
            <a:off x="350959" y="5300420"/>
            <a:ext cx="5987847" cy="72617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ular Callout 13"/>
          <p:cNvSpPr/>
          <p:nvPr/>
        </p:nvSpPr>
        <p:spPr>
          <a:xfrm>
            <a:off x="6640274" y="5749621"/>
            <a:ext cx="2271251" cy="870155"/>
          </a:xfrm>
          <a:prstGeom prst="wedgeRoundRectCallout">
            <a:avLst>
              <a:gd name="adj1" fmla="val -71865"/>
              <a:gd name="adj2" fmla="val -35938"/>
              <a:gd name="adj3" fmla="val 16667"/>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Arial" pitchFamily="34" charset="0"/>
                <a:cs typeface="Arial" pitchFamily="34" charset="0"/>
              </a:rPr>
              <a:t>Returns list of </a:t>
            </a:r>
            <a:r>
              <a:rPr lang="en-US" err="1">
                <a:solidFill>
                  <a:schemeClr val="tx1"/>
                </a:solidFill>
                <a:latin typeface="Arial" pitchFamily="34" charset="0"/>
                <a:cs typeface="Arial" pitchFamily="34" charset="0"/>
              </a:rPr>
              <a:t>Product_ids</a:t>
            </a:r>
            <a:r>
              <a:rPr lang="en-US">
                <a:solidFill>
                  <a:schemeClr val="tx1"/>
                </a:solidFill>
                <a:latin typeface="Arial" pitchFamily="34" charset="0"/>
                <a:cs typeface="Arial" pitchFamily="34" charset="0"/>
              </a:rPr>
              <a:t>, where </a:t>
            </a:r>
            <a:r>
              <a:rPr lang="en-US" err="1">
                <a:solidFill>
                  <a:schemeClr val="tx1"/>
                </a:solidFill>
                <a:latin typeface="Arial" pitchFamily="34" charset="0"/>
                <a:cs typeface="Arial" pitchFamily="34" charset="0"/>
              </a:rPr>
              <a:t>Sell_price</a:t>
            </a:r>
            <a:r>
              <a:rPr lang="en-US">
                <a:solidFill>
                  <a:schemeClr val="tx1"/>
                </a:solidFill>
                <a:latin typeface="Arial" pitchFamily="34" charset="0"/>
                <a:cs typeface="Arial" pitchFamily="34" charset="0"/>
              </a:rPr>
              <a:t>&gt;2000 </a:t>
            </a:r>
          </a:p>
        </p:txBody>
      </p:sp>
      <p:sp>
        <p:nvSpPr>
          <p:cNvPr id="15" name="Rectangle 14"/>
          <p:cNvSpPr/>
          <p:nvPr/>
        </p:nvSpPr>
        <p:spPr>
          <a:xfrm>
            <a:off x="340379" y="4638408"/>
            <a:ext cx="6261899" cy="631015"/>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ular Callout 15"/>
          <p:cNvSpPr/>
          <p:nvPr/>
        </p:nvSpPr>
        <p:spPr>
          <a:xfrm>
            <a:off x="7036230" y="3543278"/>
            <a:ext cx="1735811" cy="1059719"/>
          </a:xfrm>
          <a:prstGeom prst="wedgeRoundRectCallout">
            <a:avLst>
              <a:gd name="adj1" fmla="val -100256"/>
              <a:gd name="adj2" fmla="val 65712"/>
              <a:gd name="adj3" fmla="val 16667"/>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Arial" pitchFamily="34" charset="0"/>
                <a:cs typeface="Arial" pitchFamily="34" charset="0"/>
              </a:rPr>
              <a:t>Adds 10% discounts to </a:t>
            </a:r>
            <a:r>
              <a:rPr lang="en-US" err="1">
                <a:solidFill>
                  <a:schemeClr val="tx1"/>
                </a:solidFill>
                <a:latin typeface="Arial" pitchFamily="34" charset="0"/>
                <a:cs typeface="Arial" pitchFamily="34" charset="0"/>
              </a:rPr>
              <a:t>sell_price</a:t>
            </a:r>
            <a:endParaRPr lang="en-US">
              <a:solidFill>
                <a:schemeClr val="tx1"/>
              </a:solidFill>
              <a:latin typeface="Arial" pitchFamily="34" charset="0"/>
              <a:cs typeface="Arial" pitchFamily="34" charset="0"/>
            </a:endParaRPr>
          </a:p>
        </p:txBody>
      </p:sp>
      <p:sp>
        <p:nvSpPr>
          <p:cNvPr id="17" name="Rectangle 16"/>
          <p:cNvSpPr/>
          <p:nvPr/>
        </p:nvSpPr>
        <p:spPr>
          <a:xfrm>
            <a:off x="-7609668" y="250723"/>
            <a:ext cx="7342697" cy="66072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noChangeArrowheads="1"/>
          </p:cNvPicPr>
          <p:nvPr/>
        </p:nvPicPr>
        <p:blipFill>
          <a:blip r:embed="rId4" cstate="print"/>
          <a:srcRect/>
          <a:stretch>
            <a:fillRect/>
          </a:stretch>
        </p:blipFill>
        <p:spPr bwMode="auto">
          <a:xfrm>
            <a:off x="-1974755" y="6039319"/>
            <a:ext cx="1488558" cy="539711"/>
          </a:xfrm>
          <a:prstGeom prst="rect">
            <a:avLst/>
          </a:prstGeom>
          <a:noFill/>
          <a:ln w="9525">
            <a:noFill/>
            <a:miter lim="800000"/>
            <a:headEnd/>
            <a:tailEnd/>
          </a:ln>
        </p:spPr>
      </p:pic>
      <p:graphicFrame>
        <p:nvGraphicFramePr>
          <p:cNvPr id="20" name="Table 19"/>
          <p:cNvGraphicFramePr>
            <a:graphicFrameLocks noGrp="1"/>
          </p:cNvGraphicFramePr>
          <p:nvPr/>
        </p:nvGraphicFramePr>
        <p:xfrm>
          <a:off x="-6896745" y="2749092"/>
          <a:ext cx="4440829" cy="2194864"/>
        </p:xfrm>
        <a:graphic>
          <a:graphicData uri="http://schemas.openxmlformats.org/drawingml/2006/table">
            <a:tbl>
              <a:tblPr/>
              <a:tblGrid>
                <a:gridCol w="1983721">
                  <a:extLst>
                    <a:ext uri="{9D8B030D-6E8A-4147-A177-3AD203B41FA5}">
                      <a16:colId xmlns:a16="http://schemas.microsoft.com/office/drawing/2014/main" val="20000"/>
                    </a:ext>
                  </a:extLst>
                </a:gridCol>
                <a:gridCol w="2457108">
                  <a:extLst>
                    <a:ext uri="{9D8B030D-6E8A-4147-A177-3AD203B41FA5}">
                      <a16:colId xmlns:a16="http://schemas.microsoft.com/office/drawing/2014/main" val="20001"/>
                    </a:ext>
                  </a:extLst>
                </a:gridCol>
              </a:tblGrid>
              <a:tr h="313552">
                <a:tc>
                  <a:txBody>
                    <a:bodyPr/>
                    <a:lstStyle/>
                    <a:p>
                      <a:pPr marL="0" marR="0" algn="ctr">
                        <a:lnSpc>
                          <a:spcPct val="107000"/>
                        </a:lnSpc>
                        <a:spcBef>
                          <a:spcPts val="0"/>
                        </a:spcBef>
                        <a:spcAft>
                          <a:spcPts val="0"/>
                        </a:spcAft>
                      </a:pPr>
                      <a:r>
                        <a:rPr lang="en-IN" sz="1800" dirty="0">
                          <a:solidFill>
                            <a:srgbClr val="000000"/>
                          </a:solidFill>
                          <a:latin typeface="Calibri"/>
                          <a:ea typeface="Calibri"/>
                          <a:cs typeface="Calibri"/>
                        </a:rPr>
                        <a:t>Product id</a:t>
                      </a:r>
                      <a:endParaRPr lang="en-US" sz="1800" dirty="0">
                        <a:latin typeface="Calibri"/>
                        <a:ea typeface="Calibri"/>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2D050"/>
                    </a:solidFill>
                  </a:tcPr>
                </a:tc>
                <a:tc>
                  <a:txBody>
                    <a:bodyPr/>
                    <a:lstStyle/>
                    <a:p>
                      <a:pPr marL="0" marR="0" algn="ctr">
                        <a:lnSpc>
                          <a:spcPct val="107000"/>
                        </a:lnSpc>
                        <a:spcBef>
                          <a:spcPts val="0"/>
                        </a:spcBef>
                        <a:spcAft>
                          <a:spcPts val="0"/>
                        </a:spcAft>
                      </a:pPr>
                      <a:r>
                        <a:rPr lang="en-IN" sz="1800">
                          <a:solidFill>
                            <a:srgbClr val="000000"/>
                          </a:solidFill>
                          <a:latin typeface="Calibri"/>
                          <a:ea typeface="Calibri"/>
                          <a:cs typeface="Calibri"/>
                        </a:rPr>
                        <a:t>Sell_price</a:t>
                      </a:r>
                      <a:endParaRPr lang="en-US" sz="1800">
                        <a:latin typeface="Calibri"/>
                        <a:ea typeface="Calibri"/>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2D050"/>
                    </a:solidFill>
                  </a:tcPr>
                </a:tc>
                <a:extLst>
                  <a:ext uri="{0D108BD9-81ED-4DB2-BD59-A6C34878D82A}">
                    <a16:rowId xmlns:a16="http://schemas.microsoft.com/office/drawing/2014/main" val="10000"/>
                  </a:ext>
                </a:extLst>
              </a:tr>
              <a:tr h="313552">
                <a:tc>
                  <a:txBody>
                    <a:bodyPr/>
                    <a:lstStyle/>
                    <a:p>
                      <a:pPr marL="0" marR="0" algn="ctr">
                        <a:lnSpc>
                          <a:spcPct val="107000"/>
                        </a:lnSpc>
                        <a:spcBef>
                          <a:spcPts val="0"/>
                        </a:spcBef>
                        <a:spcAft>
                          <a:spcPts val="0"/>
                        </a:spcAft>
                      </a:pPr>
                      <a:r>
                        <a:rPr lang="en-IN" sz="1800" dirty="0">
                          <a:solidFill>
                            <a:srgbClr val="000000"/>
                          </a:solidFill>
                          <a:latin typeface="Calibri"/>
                          <a:ea typeface="Calibri"/>
                          <a:cs typeface="Calibri"/>
                        </a:rPr>
                        <a:t>101</a:t>
                      </a:r>
                      <a:endParaRPr lang="en-US" sz="1800" dirty="0">
                        <a:latin typeface="Calibri"/>
                        <a:ea typeface="Calibri"/>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IN" sz="1800">
                          <a:solidFill>
                            <a:srgbClr val="000000"/>
                          </a:solidFill>
                          <a:latin typeface="Calibri"/>
                          <a:ea typeface="Calibri"/>
                          <a:cs typeface="Calibri"/>
                        </a:rPr>
                        <a:t>40500</a:t>
                      </a:r>
                      <a:endParaRPr lang="en-US" sz="1800">
                        <a:latin typeface="Calibri"/>
                        <a:ea typeface="Calibri"/>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313552">
                <a:tc>
                  <a:txBody>
                    <a:bodyPr/>
                    <a:lstStyle/>
                    <a:p>
                      <a:pPr marL="0" marR="0" algn="ctr">
                        <a:lnSpc>
                          <a:spcPct val="107000"/>
                        </a:lnSpc>
                        <a:spcBef>
                          <a:spcPts val="0"/>
                        </a:spcBef>
                        <a:spcAft>
                          <a:spcPts val="0"/>
                        </a:spcAft>
                      </a:pPr>
                      <a:r>
                        <a:rPr lang="en-IN" sz="1800" dirty="0">
                          <a:solidFill>
                            <a:srgbClr val="000000"/>
                          </a:solidFill>
                          <a:latin typeface="Calibri"/>
                          <a:ea typeface="Calibri"/>
                          <a:cs typeface="Calibri"/>
                        </a:rPr>
                        <a:t>102</a:t>
                      </a:r>
                      <a:endParaRPr lang="en-US" sz="1800" dirty="0">
                        <a:latin typeface="Calibri"/>
                        <a:ea typeface="Calibri"/>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IN" sz="1800" dirty="0">
                          <a:solidFill>
                            <a:srgbClr val="000000"/>
                          </a:solidFill>
                          <a:latin typeface="Calibri"/>
                          <a:ea typeface="Calibri"/>
                          <a:cs typeface="Calibri"/>
                        </a:rPr>
                        <a:t>30500</a:t>
                      </a:r>
                      <a:endParaRPr lang="en-US" sz="1800" dirty="0">
                        <a:latin typeface="Calibri"/>
                        <a:ea typeface="Calibri"/>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313552">
                <a:tc>
                  <a:txBody>
                    <a:bodyPr/>
                    <a:lstStyle/>
                    <a:p>
                      <a:pPr marL="0" marR="0" algn="ctr">
                        <a:lnSpc>
                          <a:spcPct val="107000"/>
                        </a:lnSpc>
                        <a:spcBef>
                          <a:spcPts val="0"/>
                        </a:spcBef>
                        <a:spcAft>
                          <a:spcPts val="0"/>
                        </a:spcAft>
                      </a:pPr>
                      <a:r>
                        <a:rPr lang="en-IN" sz="1800">
                          <a:solidFill>
                            <a:srgbClr val="000000"/>
                          </a:solidFill>
                          <a:latin typeface="Calibri"/>
                          <a:ea typeface="Calibri"/>
                          <a:cs typeface="Calibri"/>
                        </a:rPr>
                        <a:t>103</a:t>
                      </a:r>
                      <a:endParaRPr lang="en-US" sz="1800">
                        <a:latin typeface="Calibri"/>
                        <a:ea typeface="Calibri"/>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IN" sz="1800" dirty="0">
                          <a:solidFill>
                            <a:srgbClr val="000000"/>
                          </a:solidFill>
                          <a:latin typeface="Calibri"/>
                          <a:ea typeface="Calibri"/>
                          <a:cs typeface="Calibri"/>
                        </a:rPr>
                        <a:t>50</a:t>
                      </a:r>
                      <a:endParaRPr lang="en-US" sz="1800" dirty="0">
                        <a:latin typeface="Calibri"/>
                        <a:ea typeface="Calibri"/>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313552">
                <a:tc>
                  <a:txBody>
                    <a:bodyPr/>
                    <a:lstStyle/>
                    <a:p>
                      <a:pPr marL="0" marR="0" algn="ctr">
                        <a:lnSpc>
                          <a:spcPct val="107000"/>
                        </a:lnSpc>
                        <a:spcBef>
                          <a:spcPts val="0"/>
                        </a:spcBef>
                        <a:spcAft>
                          <a:spcPts val="0"/>
                        </a:spcAft>
                      </a:pPr>
                      <a:r>
                        <a:rPr lang="en-IN" sz="1800">
                          <a:solidFill>
                            <a:srgbClr val="000000"/>
                          </a:solidFill>
                          <a:latin typeface="Calibri"/>
                          <a:ea typeface="Calibri"/>
                          <a:cs typeface="Calibri"/>
                        </a:rPr>
                        <a:t>104</a:t>
                      </a:r>
                      <a:endParaRPr lang="en-US" sz="1800">
                        <a:latin typeface="Calibri"/>
                        <a:ea typeface="Calibri"/>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IN" sz="1800" dirty="0">
                          <a:solidFill>
                            <a:srgbClr val="000000"/>
                          </a:solidFill>
                          <a:latin typeface="Calibri"/>
                          <a:ea typeface="Calibri"/>
                          <a:cs typeface="Calibri"/>
                        </a:rPr>
                        <a:t>200</a:t>
                      </a:r>
                      <a:endParaRPr lang="en-US" sz="1800" dirty="0">
                        <a:latin typeface="Calibri"/>
                        <a:ea typeface="Calibri"/>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313552">
                <a:tc>
                  <a:txBody>
                    <a:bodyPr/>
                    <a:lstStyle/>
                    <a:p>
                      <a:pPr marL="0" marR="0" algn="ctr">
                        <a:lnSpc>
                          <a:spcPct val="107000"/>
                        </a:lnSpc>
                        <a:spcBef>
                          <a:spcPts val="0"/>
                        </a:spcBef>
                        <a:spcAft>
                          <a:spcPts val="0"/>
                        </a:spcAft>
                      </a:pPr>
                      <a:r>
                        <a:rPr lang="en-IN" sz="1800">
                          <a:solidFill>
                            <a:srgbClr val="000000"/>
                          </a:solidFill>
                          <a:latin typeface="Calibri"/>
                          <a:ea typeface="Calibri"/>
                          <a:cs typeface="Calibri"/>
                        </a:rPr>
                        <a:t>105</a:t>
                      </a:r>
                      <a:endParaRPr lang="en-US" sz="1800">
                        <a:latin typeface="Calibri"/>
                        <a:ea typeface="Calibri"/>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IN" sz="1800" dirty="0">
                          <a:solidFill>
                            <a:srgbClr val="000000"/>
                          </a:solidFill>
                          <a:latin typeface="Calibri"/>
                          <a:ea typeface="Calibri"/>
                          <a:cs typeface="Calibri"/>
                        </a:rPr>
                        <a:t>2300</a:t>
                      </a:r>
                      <a:endParaRPr lang="en-US" sz="1800" dirty="0">
                        <a:latin typeface="Calibri"/>
                        <a:ea typeface="Calibri"/>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313552">
                <a:tc>
                  <a:txBody>
                    <a:bodyPr/>
                    <a:lstStyle/>
                    <a:p>
                      <a:pPr marL="0" marR="0" algn="ctr">
                        <a:lnSpc>
                          <a:spcPct val="107000"/>
                        </a:lnSpc>
                        <a:spcBef>
                          <a:spcPts val="0"/>
                        </a:spcBef>
                        <a:spcAft>
                          <a:spcPts val="0"/>
                        </a:spcAft>
                      </a:pPr>
                      <a:r>
                        <a:rPr lang="en-IN" sz="1800">
                          <a:solidFill>
                            <a:srgbClr val="000000"/>
                          </a:solidFill>
                          <a:latin typeface="Calibri"/>
                          <a:ea typeface="Calibri"/>
                          <a:cs typeface="Calibri"/>
                        </a:rPr>
                        <a:t>106</a:t>
                      </a:r>
                      <a:endParaRPr lang="en-US" sz="1800">
                        <a:latin typeface="Calibri"/>
                        <a:ea typeface="Calibri"/>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IN" sz="1800" dirty="0">
                          <a:solidFill>
                            <a:srgbClr val="000000"/>
                          </a:solidFill>
                          <a:latin typeface="Calibri"/>
                          <a:ea typeface="Calibri"/>
                          <a:cs typeface="Calibri"/>
                        </a:rPr>
                        <a:t>18000</a:t>
                      </a:r>
                      <a:endParaRPr lang="en-US" sz="1800" dirty="0">
                        <a:latin typeface="Calibri"/>
                        <a:ea typeface="Calibri"/>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sp>
        <p:nvSpPr>
          <p:cNvPr id="21" name="Rectangle 20"/>
          <p:cNvSpPr/>
          <p:nvPr/>
        </p:nvSpPr>
        <p:spPr>
          <a:xfrm>
            <a:off x="5385327" y="2659876"/>
            <a:ext cx="953480" cy="25380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5351748" y="2355742"/>
            <a:ext cx="953480" cy="24797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5377912" y="3533613"/>
            <a:ext cx="893735" cy="23247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5377578" y="3874575"/>
            <a:ext cx="953480" cy="28671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4164212" y="3106744"/>
            <a:ext cx="953480" cy="25380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4179711" y="4346609"/>
            <a:ext cx="953480" cy="25380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4182294" y="3429626"/>
            <a:ext cx="953480" cy="25380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4169378" y="4651409"/>
            <a:ext cx="953480" cy="25380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ounded Rectangular Callout 30"/>
          <p:cNvSpPr/>
          <p:nvPr/>
        </p:nvSpPr>
        <p:spPr>
          <a:xfrm>
            <a:off x="-2619214" y="1348353"/>
            <a:ext cx="2012197" cy="1156205"/>
          </a:xfrm>
          <a:prstGeom prst="wedgeRoundRectCallout">
            <a:avLst>
              <a:gd name="adj1" fmla="val -72998"/>
              <a:gd name="adj2" fmla="val 117354"/>
              <a:gd name="adj3" fmla="val 16667"/>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Arial" pitchFamily="34" charset="0"/>
                <a:cs typeface="Arial" pitchFamily="34" charset="0"/>
              </a:rPr>
              <a:t>Output after adding 10% discount to </a:t>
            </a:r>
            <a:r>
              <a:rPr lang="en-US" err="1">
                <a:solidFill>
                  <a:schemeClr val="tx1"/>
                </a:solidFill>
                <a:latin typeface="Arial" pitchFamily="34" charset="0"/>
                <a:cs typeface="Arial" pitchFamily="34" charset="0"/>
              </a:rPr>
              <a:t>sell_price</a:t>
            </a:r>
            <a:r>
              <a:rPr lang="en-US">
                <a:solidFill>
                  <a:schemeClr val="tx1"/>
                </a:solidFill>
                <a:latin typeface="Arial" pitchFamily="34" charset="0"/>
                <a:cs typeface="Arial" pitchFamily="34" charset="0"/>
              </a:rPr>
              <a:t>&gt;2000</a:t>
            </a:r>
          </a:p>
        </p:txBody>
      </p:sp>
      <p:sp>
        <p:nvSpPr>
          <p:cNvPr id="32" name="TextBox 31"/>
          <p:cNvSpPr txBox="1"/>
          <p:nvPr/>
        </p:nvSpPr>
        <p:spPr>
          <a:xfrm>
            <a:off x="-6966822" y="2345909"/>
            <a:ext cx="2906265" cy="677108"/>
          </a:xfrm>
          <a:prstGeom prst="rect">
            <a:avLst/>
          </a:prstGeom>
          <a:noFill/>
        </p:spPr>
        <p:txBody>
          <a:bodyPr wrap="square" rtlCol="0">
            <a:spAutoFit/>
          </a:bodyPr>
          <a:lstStyle/>
          <a:p>
            <a:r>
              <a:rPr lang="en-US" sz="2000"/>
              <a:t>Output Table</a:t>
            </a:r>
          </a:p>
          <a:p>
            <a:endParaRPr 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8052022-06B7-45F7-955F-DE89B5ACCEE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262"/>
            <a:ext cx="9165365" cy="654346"/>
          </a:xfrm>
          <a:prstGeom prst="rect">
            <a:avLst/>
          </a:prstGeom>
        </p:spPr>
      </p:pic>
      <p:sp>
        <p:nvSpPr>
          <p:cNvPr id="5" name="TextBox 4">
            <a:extLst>
              <a:ext uri="{FF2B5EF4-FFF2-40B4-BE49-F238E27FC236}">
                <a16:creationId xmlns:a16="http://schemas.microsoft.com/office/drawing/2014/main" id="{4A19A483-11A0-4BBD-BD74-33BFF57D3519}"/>
              </a:ext>
            </a:extLst>
          </p:cNvPr>
          <p:cNvSpPr txBox="1"/>
          <p:nvPr/>
        </p:nvSpPr>
        <p:spPr>
          <a:xfrm>
            <a:off x="2558120" y="0"/>
            <a:ext cx="3572003" cy="507831"/>
          </a:xfrm>
          <a:prstGeom prst="rect">
            <a:avLst/>
          </a:prstGeom>
          <a:noFill/>
        </p:spPr>
        <p:txBody>
          <a:bodyPr wrap="none" rtlCol="0">
            <a:spAutoFit/>
          </a:bodyPr>
          <a:lstStyle/>
          <a:p>
            <a:pPr marL="160731" indent="-160731" algn="ctr">
              <a:lnSpc>
                <a:spcPct val="150000"/>
              </a:lnSpc>
            </a:pPr>
            <a:r>
              <a:rPr lang="en-US" b="1">
                <a:solidFill>
                  <a:schemeClr val="bg1"/>
                </a:solidFill>
                <a:latin typeface="Open Sans" panose="020B0606030504020204" pitchFamily="34" charset="0"/>
                <a:ea typeface="Open Sans" panose="020B0606030504020204" pitchFamily="34" charset="0"/>
                <a:cs typeface="Open Sans" panose="020B0606030504020204" pitchFamily="34" charset="0"/>
              </a:rPr>
              <a:t>Knowledge Check: Question 4</a:t>
            </a:r>
            <a:endParaRPr lang="en-IN" b="1">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5A8D0BD0-56A7-41B3-8952-12FFD5EA9E7C}"/>
              </a:ext>
            </a:extLst>
          </p:cNvPr>
          <p:cNvSpPr txBox="1"/>
          <p:nvPr/>
        </p:nvSpPr>
        <p:spPr>
          <a:xfrm>
            <a:off x="0" y="774375"/>
            <a:ext cx="8729330" cy="328937"/>
          </a:xfrm>
          <a:prstGeom prst="rect">
            <a:avLst/>
          </a:prstGeom>
          <a:noFill/>
        </p:spPr>
        <p:txBody>
          <a:bodyPr rot="0" spcFirstLastPara="0" vertOverflow="overflow" horzOverflow="overflow" vert="horz" wrap="square" lIns="51435" tIns="25718" rIns="51435" bIns="25718" numCol="1" spcCol="0" rtlCol="0" fromWordArt="0" anchor="t" anchorCtr="0" forceAA="0" compatLnSpc="1">
            <a:prstTxWarp prst="textNoShape">
              <a:avLst/>
            </a:prstTxWarp>
            <a:spAutoFit/>
          </a:bodyPr>
          <a:lstStyle/>
          <a:p>
            <a:pPr algn="ctr"/>
            <a:r>
              <a:rPr lang="en-US" b="1">
                <a:latin typeface="Arial"/>
                <a:cs typeface="Arial"/>
              </a:rPr>
              <a:t>Select the appropriate answer for the following statement and click SUBMIT.</a:t>
            </a:r>
            <a:endParaRPr lang="en-US">
              <a:latin typeface="Arial"/>
              <a:ea typeface="+mn-lt"/>
              <a:cs typeface="Arial"/>
            </a:endParaRPr>
          </a:p>
        </p:txBody>
      </p:sp>
      <p:pic>
        <p:nvPicPr>
          <p:cNvPr id="7" name="Picture 9" descr="Graphical user interface, application&#10;&#10;Description automatically generated">
            <a:extLst>
              <a:ext uri="{FF2B5EF4-FFF2-40B4-BE49-F238E27FC236}">
                <a16:creationId xmlns:a16="http://schemas.microsoft.com/office/drawing/2014/main" id="{46CDF15C-0ACB-408F-8074-EB610C75A837}"/>
              </a:ext>
            </a:extLst>
          </p:cNvPr>
          <p:cNvPicPr>
            <a:picLocks noChangeAspect="1"/>
          </p:cNvPicPr>
          <p:nvPr/>
        </p:nvPicPr>
        <p:blipFill>
          <a:blip r:embed="rId4" cstate="print"/>
          <a:stretch>
            <a:fillRect/>
          </a:stretch>
        </p:blipFill>
        <p:spPr>
          <a:xfrm>
            <a:off x="1" y="5178056"/>
            <a:ext cx="9143999" cy="1467293"/>
          </a:xfrm>
          <a:prstGeom prst="rect">
            <a:avLst/>
          </a:prstGeom>
        </p:spPr>
      </p:pic>
      <p:sp>
        <p:nvSpPr>
          <p:cNvPr id="8" name="TextBox 7"/>
          <p:cNvSpPr txBox="1"/>
          <p:nvPr/>
        </p:nvSpPr>
        <p:spPr>
          <a:xfrm>
            <a:off x="1046107" y="5440441"/>
            <a:ext cx="6528391" cy="1815882"/>
          </a:xfrm>
          <a:prstGeom prst="rect">
            <a:avLst/>
          </a:prstGeom>
          <a:noFill/>
        </p:spPr>
        <p:txBody>
          <a:bodyPr wrap="square" rtlCol="0">
            <a:spAutoFit/>
          </a:bodyPr>
          <a:lstStyle/>
          <a:p>
            <a:pPr algn="ctr"/>
            <a:r>
              <a:rPr lang="en-US" b="1" dirty="0">
                <a:latin typeface="Arial" panose="020B0604020202020204" pitchFamily="34" charset="0"/>
                <a:ea typeface="+mn-lt"/>
                <a:cs typeface="Arial" panose="020B0604020202020204" pitchFamily="34" charset="0"/>
              </a:rPr>
              <a:t>Excellent! You are right.</a:t>
            </a:r>
          </a:p>
          <a:p>
            <a:pPr algn="ctr"/>
            <a:r>
              <a:rPr lang="en-US" dirty="0">
                <a:latin typeface="Arial" pitchFamily="34" charset="0"/>
                <a:ea typeface="+mn-lt"/>
                <a:cs typeface="Arial" pitchFamily="34" charset="0"/>
              </a:rPr>
              <a:t>The given query </a:t>
            </a:r>
            <a:r>
              <a:rPr lang="en-US" dirty="0">
                <a:latin typeface="Arial" pitchFamily="34" charset="0"/>
                <a:cs typeface="Arial" pitchFamily="34" charset="0"/>
              </a:rPr>
              <a:t>uses a sub-query in an UPDATE statement for the table to be updated. The correct output of the query is: </a:t>
            </a:r>
            <a:r>
              <a:rPr lang="en-US" b="1" dirty="0" err="1">
                <a:latin typeface="Arial" pitchFamily="34" charset="0"/>
                <a:cs typeface="Arial" pitchFamily="34" charset="0"/>
              </a:rPr>
              <a:t>category_id</a:t>
            </a:r>
            <a:r>
              <a:rPr lang="en-US" b="1" dirty="0">
                <a:latin typeface="Arial" pitchFamily="34" charset="0"/>
                <a:cs typeface="Arial" pitchFamily="34" charset="0"/>
              </a:rPr>
              <a:t> for all products that are in category 4 are updated to category 5.</a:t>
            </a:r>
          </a:p>
          <a:p>
            <a:pPr algn="ctr"/>
            <a:endParaRPr lang="en-US" b="1" dirty="0">
              <a:latin typeface="Arial" panose="020B0604020202020204" pitchFamily="34" charset="0"/>
              <a:ea typeface="+mn-lt"/>
              <a:cs typeface="Arial" panose="020B0604020202020204" pitchFamily="34" charset="0"/>
            </a:endParaRPr>
          </a:p>
        </p:txBody>
      </p:sp>
      <p:sp>
        <p:nvSpPr>
          <p:cNvPr id="9" name="TextBox 8"/>
          <p:cNvSpPr txBox="1"/>
          <p:nvPr/>
        </p:nvSpPr>
        <p:spPr>
          <a:xfrm>
            <a:off x="222061" y="1107520"/>
            <a:ext cx="8346752" cy="707886"/>
          </a:xfrm>
          <a:prstGeom prst="rect">
            <a:avLst/>
          </a:prstGeom>
          <a:noFill/>
        </p:spPr>
        <p:txBody>
          <a:bodyPr wrap="square" rtlCol="0">
            <a:spAutoFit/>
          </a:bodyPr>
          <a:lstStyle/>
          <a:p>
            <a:r>
              <a:rPr lang="en-US" sz="2000">
                <a:latin typeface="Arial" pitchFamily="34" charset="0"/>
                <a:cs typeface="Arial" pitchFamily="34" charset="0"/>
              </a:rPr>
              <a:t>Consider a table named ‘product’ with column names as ‘</a:t>
            </a:r>
            <a:r>
              <a:rPr lang="en-US" sz="2000" err="1">
                <a:latin typeface="Arial" pitchFamily="34" charset="0"/>
                <a:cs typeface="Arial" pitchFamily="34" charset="0"/>
              </a:rPr>
              <a:t>product_id</a:t>
            </a:r>
            <a:r>
              <a:rPr lang="en-US" sz="2000">
                <a:latin typeface="Arial" pitchFamily="34" charset="0"/>
                <a:cs typeface="Arial" pitchFamily="34" charset="0"/>
              </a:rPr>
              <a:t>’ and ‘</a:t>
            </a:r>
            <a:r>
              <a:rPr lang="en-US" sz="2000" err="1">
                <a:latin typeface="Arial" pitchFamily="34" charset="0"/>
                <a:cs typeface="Arial" pitchFamily="34" charset="0"/>
              </a:rPr>
              <a:t>category_id</a:t>
            </a:r>
            <a:r>
              <a:rPr lang="en-US" sz="2000">
                <a:latin typeface="Arial" pitchFamily="34" charset="0"/>
                <a:cs typeface="Arial" pitchFamily="34" charset="0"/>
              </a:rPr>
              <a:t>’; what would be the output of the given query?</a:t>
            </a:r>
          </a:p>
        </p:txBody>
      </p:sp>
      <p:sp>
        <p:nvSpPr>
          <p:cNvPr id="14" name="Rectangle 13"/>
          <p:cNvSpPr/>
          <p:nvPr/>
        </p:nvSpPr>
        <p:spPr>
          <a:xfrm>
            <a:off x="5368412" y="2109019"/>
            <a:ext cx="3436374" cy="2050026"/>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294969" y="2020529"/>
            <a:ext cx="501445" cy="400110"/>
          </a:xfrm>
          <a:prstGeom prst="rect">
            <a:avLst/>
          </a:prstGeom>
          <a:noFill/>
        </p:spPr>
        <p:txBody>
          <a:bodyPr wrap="square" rtlCol="0">
            <a:spAutoFit/>
          </a:bodyPr>
          <a:lstStyle/>
          <a:p>
            <a:r>
              <a:rPr lang="en-US" sz="2000">
                <a:latin typeface="Arial" pitchFamily="34" charset="0"/>
                <a:cs typeface="Arial" pitchFamily="34" charset="0"/>
              </a:rPr>
              <a:t>A.</a:t>
            </a:r>
          </a:p>
        </p:txBody>
      </p:sp>
      <p:sp>
        <p:nvSpPr>
          <p:cNvPr id="19" name="TextBox 18"/>
          <p:cNvSpPr txBox="1"/>
          <p:nvPr/>
        </p:nvSpPr>
        <p:spPr>
          <a:xfrm>
            <a:off x="280219" y="2757948"/>
            <a:ext cx="663678" cy="400110"/>
          </a:xfrm>
          <a:prstGeom prst="rect">
            <a:avLst/>
          </a:prstGeom>
          <a:noFill/>
        </p:spPr>
        <p:txBody>
          <a:bodyPr wrap="square" rtlCol="0">
            <a:spAutoFit/>
          </a:bodyPr>
          <a:lstStyle/>
          <a:p>
            <a:r>
              <a:rPr lang="en-US" sz="2000">
                <a:latin typeface="Arial" pitchFamily="34" charset="0"/>
                <a:cs typeface="Arial" pitchFamily="34" charset="0"/>
              </a:rPr>
              <a:t>B.</a:t>
            </a:r>
          </a:p>
        </p:txBody>
      </p:sp>
      <p:sp>
        <p:nvSpPr>
          <p:cNvPr id="20" name="TextBox 19"/>
          <p:cNvSpPr txBox="1"/>
          <p:nvPr/>
        </p:nvSpPr>
        <p:spPr>
          <a:xfrm>
            <a:off x="250724" y="3524864"/>
            <a:ext cx="471949" cy="400110"/>
          </a:xfrm>
          <a:prstGeom prst="rect">
            <a:avLst/>
          </a:prstGeom>
          <a:noFill/>
        </p:spPr>
        <p:txBody>
          <a:bodyPr wrap="square" rtlCol="0">
            <a:spAutoFit/>
          </a:bodyPr>
          <a:lstStyle/>
          <a:p>
            <a:r>
              <a:rPr lang="en-US" sz="2000" b="1">
                <a:latin typeface="Arial" pitchFamily="34" charset="0"/>
                <a:cs typeface="Arial" pitchFamily="34" charset="0"/>
              </a:rPr>
              <a:t>C.</a:t>
            </a:r>
          </a:p>
        </p:txBody>
      </p:sp>
      <p:sp>
        <p:nvSpPr>
          <p:cNvPr id="21" name="TextBox 20"/>
          <p:cNvSpPr txBox="1"/>
          <p:nvPr/>
        </p:nvSpPr>
        <p:spPr>
          <a:xfrm>
            <a:off x="294968" y="4321278"/>
            <a:ext cx="530942" cy="400110"/>
          </a:xfrm>
          <a:prstGeom prst="rect">
            <a:avLst/>
          </a:prstGeom>
          <a:noFill/>
        </p:spPr>
        <p:txBody>
          <a:bodyPr wrap="square" rtlCol="0">
            <a:spAutoFit/>
          </a:bodyPr>
          <a:lstStyle/>
          <a:p>
            <a:r>
              <a:rPr lang="en-US" sz="2000">
                <a:latin typeface="Arial" pitchFamily="34" charset="0"/>
                <a:cs typeface="Arial" pitchFamily="34" charset="0"/>
              </a:rPr>
              <a:t>D.</a:t>
            </a:r>
          </a:p>
        </p:txBody>
      </p:sp>
      <p:sp>
        <p:nvSpPr>
          <p:cNvPr id="22" name="TextBox 21"/>
          <p:cNvSpPr txBox="1"/>
          <p:nvPr/>
        </p:nvSpPr>
        <p:spPr>
          <a:xfrm>
            <a:off x="5530642" y="2168013"/>
            <a:ext cx="3244647" cy="1754326"/>
          </a:xfrm>
          <a:prstGeom prst="rect">
            <a:avLst/>
          </a:prstGeom>
          <a:noFill/>
        </p:spPr>
        <p:txBody>
          <a:bodyPr wrap="square" rtlCol="0">
            <a:spAutoFit/>
          </a:bodyPr>
          <a:lstStyle/>
          <a:p>
            <a:r>
              <a:rPr lang="en-US">
                <a:solidFill>
                  <a:schemeClr val="bg1"/>
                </a:solidFill>
                <a:latin typeface="Courier New" pitchFamily="49" charset="0"/>
                <a:cs typeface="Courier New" pitchFamily="49" charset="0"/>
              </a:rPr>
              <a:t>UPDATE (SELECT </a:t>
            </a:r>
            <a:r>
              <a:rPr lang="en-US" err="1">
                <a:solidFill>
                  <a:schemeClr val="bg1"/>
                </a:solidFill>
                <a:latin typeface="Courier New" pitchFamily="49" charset="0"/>
                <a:cs typeface="Courier New" pitchFamily="49" charset="0"/>
              </a:rPr>
              <a:t>product_id</a:t>
            </a:r>
            <a:r>
              <a:rPr lang="en-US">
                <a:solidFill>
                  <a:schemeClr val="bg1"/>
                </a:solidFill>
                <a:latin typeface="Courier New" pitchFamily="49" charset="0"/>
                <a:cs typeface="Courier New" pitchFamily="49" charset="0"/>
              </a:rPr>
              <a:t>, </a:t>
            </a:r>
            <a:r>
              <a:rPr lang="en-US" err="1">
                <a:solidFill>
                  <a:schemeClr val="bg1"/>
                </a:solidFill>
                <a:latin typeface="Courier New" pitchFamily="49" charset="0"/>
                <a:cs typeface="Courier New" pitchFamily="49" charset="0"/>
              </a:rPr>
              <a:t>category_id</a:t>
            </a:r>
            <a:r>
              <a:rPr lang="en-US">
                <a:solidFill>
                  <a:schemeClr val="bg1"/>
                </a:solidFill>
                <a:latin typeface="Courier New" pitchFamily="49" charset="0"/>
                <a:cs typeface="Courier New" pitchFamily="49" charset="0"/>
              </a:rPr>
              <a:t> FROM product) SET </a:t>
            </a:r>
            <a:r>
              <a:rPr lang="en-US" err="1">
                <a:solidFill>
                  <a:schemeClr val="bg1"/>
                </a:solidFill>
                <a:latin typeface="Courier New" pitchFamily="49" charset="0"/>
                <a:cs typeface="Courier New" pitchFamily="49" charset="0"/>
              </a:rPr>
              <a:t>category_id</a:t>
            </a:r>
            <a:r>
              <a:rPr lang="en-US">
                <a:solidFill>
                  <a:schemeClr val="bg1"/>
                </a:solidFill>
                <a:latin typeface="Courier New" pitchFamily="49" charset="0"/>
                <a:cs typeface="Courier New" pitchFamily="49" charset="0"/>
              </a:rPr>
              <a:t> = 5 WHERE </a:t>
            </a:r>
            <a:r>
              <a:rPr lang="en-US" err="1">
                <a:solidFill>
                  <a:schemeClr val="bg1"/>
                </a:solidFill>
                <a:latin typeface="Courier New" pitchFamily="49" charset="0"/>
                <a:cs typeface="Courier New" pitchFamily="49" charset="0"/>
              </a:rPr>
              <a:t>category_id</a:t>
            </a:r>
            <a:r>
              <a:rPr lang="en-US">
                <a:solidFill>
                  <a:schemeClr val="bg1"/>
                </a:solidFill>
                <a:latin typeface="Courier New" pitchFamily="49" charset="0"/>
                <a:cs typeface="Courier New" pitchFamily="49" charset="0"/>
              </a:rPr>
              <a:t> = 4;</a:t>
            </a:r>
          </a:p>
        </p:txBody>
      </p:sp>
      <p:sp>
        <p:nvSpPr>
          <p:cNvPr id="23" name="TextBox 22"/>
          <p:cNvSpPr txBox="1"/>
          <p:nvPr/>
        </p:nvSpPr>
        <p:spPr>
          <a:xfrm>
            <a:off x="663675" y="3451122"/>
            <a:ext cx="4852221" cy="707886"/>
          </a:xfrm>
          <a:prstGeom prst="rect">
            <a:avLst/>
          </a:prstGeom>
          <a:noFill/>
        </p:spPr>
        <p:txBody>
          <a:bodyPr wrap="square" rtlCol="0">
            <a:spAutoFit/>
          </a:bodyPr>
          <a:lstStyle/>
          <a:p>
            <a:r>
              <a:rPr lang="en-US" sz="2000" b="1" err="1">
                <a:latin typeface="Arial" pitchFamily="34" charset="0"/>
                <a:cs typeface="Arial" pitchFamily="34" charset="0"/>
              </a:rPr>
              <a:t>category_id</a:t>
            </a:r>
            <a:r>
              <a:rPr lang="en-US" sz="2000" b="1">
                <a:latin typeface="Arial" pitchFamily="34" charset="0"/>
                <a:cs typeface="Arial" pitchFamily="34" charset="0"/>
              </a:rPr>
              <a:t> for all products that are in category 4 are updated to category 5.</a:t>
            </a:r>
          </a:p>
        </p:txBody>
      </p:sp>
      <p:sp>
        <p:nvSpPr>
          <p:cNvPr id="24" name="TextBox 23"/>
          <p:cNvSpPr txBox="1"/>
          <p:nvPr/>
        </p:nvSpPr>
        <p:spPr>
          <a:xfrm>
            <a:off x="698089" y="4178710"/>
            <a:ext cx="4748982" cy="707886"/>
          </a:xfrm>
          <a:prstGeom prst="rect">
            <a:avLst/>
          </a:prstGeom>
          <a:noFill/>
        </p:spPr>
        <p:txBody>
          <a:bodyPr wrap="square" rtlCol="0">
            <a:spAutoFit/>
          </a:bodyPr>
          <a:lstStyle/>
          <a:p>
            <a:r>
              <a:rPr lang="en-US" sz="2000" err="1">
                <a:latin typeface="Arial" pitchFamily="34" charset="0"/>
                <a:cs typeface="Arial" pitchFamily="34" charset="0"/>
              </a:rPr>
              <a:t>category_id</a:t>
            </a:r>
            <a:r>
              <a:rPr lang="en-US" sz="2000">
                <a:latin typeface="Arial" pitchFamily="34" charset="0"/>
                <a:cs typeface="Arial" pitchFamily="34" charset="0"/>
              </a:rPr>
              <a:t> for all products that are in category 5 are updated to category 4.</a:t>
            </a:r>
          </a:p>
        </p:txBody>
      </p:sp>
      <p:sp>
        <p:nvSpPr>
          <p:cNvPr id="25" name="TextBox 24"/>
          <p:cNvSpPr txBox="1"/>
          <p:nvPr/>
        </p:nvSpPr>
        <p:spPr>
          <a:xfrm>
            <a:off x="727586" y="1951703"/>
            <a:ext cx="4748982" cy="707886"/>
          </a:xfrm>
          <a:prstGeom prst="rect">
            <a:avLst/>
          </a:prstGeom>
          <a:noFill/>
        </p:spPr>
        <p:txBody>
          <a:bodyPr wrap="square" rtlCol="0">
            <a:spAutoFit/>
          </a:bodyPr>
          <a:lstStyle/>
          <a:p>
            <a:r>
              <a:rPr lang="en-US" sz="2000" err="1">
                <a:latin typeface="Arial" pitchFamily="34" charset="0"/>
                <a:cs typeface="Arial" pitchFamily="34" charset="0"/>
              </a:rPr>
              <a:t>product_id</a:t>
            </a:r>
            <a:r>
              <a:rPr lang="en-US" sz="2000">
                <a:latin typeface="Arial" pitchFamily="34" charset="0"/>
                <a:cs typeface="Arial" pitchFamily="34" charset="0"/>
              </a:rPr>
              <a:t> for all products that are in category 4 are updated to category 5.</a:t>
            </a:r>
          </a:p>
        </p:txBody>
      </p:sp>
      <p:sp>
        <p:nvSpPr>
          <p:cNvPr id="26" name="TextBox 25"/>
          <p:cNvSpPr txBox="1"/>
          <p:nvPr/>
        </p:nvSpPr>
        <p:spPr>
          <a:xfrm>
            <a:off x="717754" y="2620296"/>
            <a:ext cx="4748982" cy="707886"/>
          </a:xfrm>
          <a:prstGeom prst="rect">
            <a:avLst/>
          </a:prstGeom>
          <a:noFill/>
        </p:spPr>
        <p:txBody>
          <a:bodyPr wrap="square" rtlCol="0">
            <a:spAutoFit/>
          </a:bodyPr>
          <a:lstStyle/>
          <a:p>
            <a:r>
              <a:rPr lang="en-US" sz="2000" err="1">
                <a:latin typeface="Arial" pitchFamily="34" charset="0"/>
                <a:cs typeface="Arial" pitchFamily="34" charset="0"/>
              </a:rPr>
              <a:t>product_id</a:t>
            </a:r>
            <a:r>
              <a:rPr lang="en-US" sz="2000">
                <a:latin typeface="Arial" pitchFamily="34" charset="0"/>
                <a:cs typeface="Arial" pitchFamily="34" charset="0"/>
              </a:rPr>
              <a:t> for all products that are in category 5 are updated to category 4.</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4" descr="Graphical user interface, application&#10;&#10;Description automatically generated">
            <a:extLst>
              <a:ext uri="{FF2B5EF4-FFF2-40B4-BE49-F238E27FC236}">
                <a16:creationId xmlns:a16="http://schemas.microsoft.com/office/drawing/2014/main" id="{25B79263-A220-432B-83FC-CE347A64F256}"/>
              </a:ext>
            </a:extLst>
          </p:cNvPr>
          <p:cNvPicPr>
            <a:picLocks noChangeAspect="1"/>
          </p:cNvPicPr>
          <p:nvPr/>
        </p:nvPicPr>
        <p:blipFill>
          <a:blip r:embed="rId3" cstate="print"/>
          <a:stretch>
            <a:fillRect/>
          </a:stretch>
        </p:blipFill>
        <p:spPr>
          <a:xfrm>
            <a:off x="0" y="1"/>
            <a:ext cx="9205956" cy="6858000"/>
          </a:xfrm>
          <a:prstGeom prst="rect">
            <a:avLst/>
          </a:prstGeom>
        </p:spPr>
      </p:pic>
      <p:sp>
        <p:nvSpPr>
          <p:cNvPr id="10" name="Rectangle 9"/>
          <p:cNvSpPr/>
          <p:nvPr/>
        </p:nvSpPr>
        <p:spPr>
          <a:xfrm>
            <a:off x="4195609" y="3859619"/>
            <a:ext cx="4501662" cy="1446028"/>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4210" name="Picture 2"/>
          <p:cNvPicPr>
            <a:picLocks noChangeAspect="1" noChangeArrowheads="1"/>
          </p:cNvPicPr>
          <p:nvPr/>
        </p:nvPicPr>
        <p:blipFill>
          <a:blip r:embed="rId4" cstate="print"/>
          <a:srcRect/>
          <a:stretch>
            <a:fillRect/>
          </a:stretch>
        </p:blipFill>
        <p:spPr bwMode="auto">
          <a:xfrm>
            <a:off x="4356581" y="1690909"/>
            <a:ext cx="409575" cy="371475"/>
          </a:xfrm>
          <a:prstGeom prst="rect">
            <a:avLst/>
          </a:prstGeom>
          <a:noFill/>
          <a:ln w="9525">
            <a:noFill/>
            <a:miter lim="800000"/>
            <a:headEnd/>
            <a:tailEnd/>
          </a:ln>
        </p:spPr>
      </p:pic>
      <p:sp>
        <p:nvSpPr>
          <p:cNvPr id="13" name="Rectangle 12"/>
          <p:cNvSpPr/>
          <p:nvPr/>
        </p:nvSpPr>
        <p:spPr>
          <a:xfrm>
            <a:off x="9611832" y="1137684"/>
            <a:ext cx="2519917" cy="156298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No Audio</a:t>
            </a:r>
          </a:p>
        </p:txBody>
      </p:sp>
      <p:pic>
        <p:nvPicPr>
          <p:cNvPr id="94211" name="Picture 3"/>
          <p:cNvPicPr>
            <a:picLocks noChangeAspect="1" noChangeArrowheads="1"/>
          </p:cNvPicPr>
          <p:nvPr/>
        </p:nvPicPr>
        <p:blipFill>
          <a:blip r:embed="rId5" cstate="print"/>
          <a:srcRect/>
          <a:stretch>
            <a:fillRect/>
          </a:stretch>
        </p:blipFill>
        <p:spPr bwMode="auto">
          <a:xfrm>
            <a:off x="0" y="0"/>
            <a:ext cx="9144000" cy="6864033"/>
          </a:xfrm>
          <a:prstGeom prst="rect">
            <a:avLst/>
          </a:prstGeom>
          <a:noFill/>
          <a:ln w="9525">
            <a:noFill/>
            <a:miter lim="800000"/>
            <a:headEnd/>
            <a:tailEnd/>
          </a:ln>
        </p:spPr>
      </p:pic>
      <p:sp>
        <p:nvSpPr>
          <p:cNvPr id="4" name="Rectangle 3">
            <a:extLst>
              <a:ext uri="{FF2B5EF4-FFF2-40B4-BE49-F238E27FC236}">
                <a16:creationId xmlns:a16="http://schemas.microsoft.com/office/drawing/2014/main" id="{9D82A651-A3CB-4B52-A400-388226FAB207}"/>
              </a:ext>
            </a:extLst>
          </p:cNvPr>
          <p:cNvSpPr/>
          <p:nvPr/>
        </p:nvSpPr>
        <p:spPr>
          <a:xfrm>
            <a:off x="4060904" y="2698777"/>
            <a:ext cx="4572365" cy="576841"/>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000">
              <a:latin typeface="Arial" pitchFamily="34" charset="0"/>
              <a:cs typeface="Arial" pitchFamily="34" charset="0"/>
            </a:endParaRPr>
          </a:p>
        </p:txBody>
      </p:sp>
      <p:sp>
        <p:nvSpPr>
          <p:cNvPr id="5" name="Rectangle 4"/>
          <p:cNvSpPr/>
          <p:nvPr/>
        </p:nvSpPr>
        <p:spPr>
          <a:xfrm>
            <a:off x="4101250" y="2730421"/>
            <a:ext cx="4386137" cy="677108"/>
          </a:xfrm>
          <a:prstGeom prst="rect">
            <a:avLst/>
          </a:prstGeom>
        </p:spPr>
        <p:txBody>
          <a:bodyPr wrap="none" lIns="91440" tIns="45720" rIns="91440" bIns="45720" anchor="t">
            <a:spAutoFit/>
          </a:bodyPr>
          <a:lstStyle/>
          <a:p>
            <a:r>
              <a:rPr lang="en-US" sz="2000">
                <a:solidFill>
                  <a:schemeClr val="bg1"/>
                </a:solidFill>
                <a:latin typeface="Arial" pitchFamily="34" charset="0"/>
                <a:cs typeface="Arial" pitchFamily="34" charset="0"/>
              </a:rPr>
              <a:t>Define functions and its types in SQL</a:t>
            </a:r>
          </a:p>
          <a:p>
            <a:endParaRPr lang="en-IN">
              <a:solidFill>
                <a:schemeClr val="bg1"/>
              </a:solidFill>
              <a:latin typeface="Arial"/>
              <a:cs typeface="Arial"/>
            </a:endParaRPr>
          </a:p>
        </p:txBody>
      </p:sp>
      <p:sp>
        <p:nvSpPr>
          <p:cNvPr id="7" name="Rectangle 6">
            <a:extLst>
              <a:ext uri="{FF2B5EF4-FFF2-40B4-BE49-F238E27FC236}">
                <a16:creationId xmlns:a16="http://schemas.microsoft.com/office/drawing/2014/main" id="{9D82A651-A3CB-4B52-A400-388226FAB207}"/>
              </a:ext>
            </a:extLst>
          </p:cNvPr>
          <p:cNvSpPr/>
          <p:nvPr/>
        </p:nvSpPr>
        <p:spPr>
          <a:xfrm>
            <a:off x="4160507" y="3754944"/>
            <a:ext cx="4345539" cy="576841"/>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000">
              <a:latin typeface="Arial" pitchFamily="34" charset="0"/>
              <a:cs typeface="Arial" pitchFamily="34" charset="0"/>
            </a:endParaRPr>
          </a:p>
        </p:txBody>
      </p:sp>
      <p:sp>
        <p:nvSpPr>
          <p:cNvPr id="6" name="TextBox 5"/>
          <p:cNvSpPr txBox="1"/>
          <p:nvPr/>
        </p:nvSpPr>
        <p:spPr>
          <a:xfrm>
            <a:off x="4136064" y="3622105"/>
            <a:ext cx="4629564" cy="707886"/>
          </a:xfrm>
          <a:prstGeom prst="rect">
            <a:avLst/>
          </a:prstGeom>
          <a:noFill/>
        </p:spPr>
        <p:txBody>
          <a:bodyPr wrap="square" lIns="91440" tIns="45720" rIns="91440" bIns="45720" rtlCol="0" anchor="t">
            <a:spAutoFit/>
          </a:bodyPr>
          <a:lstStyle/>
          <a:p>
            <a:r>
              <a:rPr lang="en-US" sz="2000">
                <a:solidFill>
                  <a:schemeClr val="bg1"/>
                </a:solidFill>
                <a:latin typeface="Arial" pitchFamily="34" charset="0"/>
                <a:cs typeface="Arial" pitchFamily="34" charset="0"/>
              </a:rPr>
              <a:t>Explain the types of aggregate functions with examples.</a:t>
            </a:r>
          </a:p>
        </p:txBody>
      </p:sp>
      <p:sp>
        <p:nvSpPr>
          <p:cNvPr id="8" name="Rectangle 7">
            <a:extLst>
              <a:ext uri="{FF2B5EF4-FFF2-40B4-BE49-F238E27FC236}">
                <a16:creationId xmlns:a16="http://schemas.microsoft.com/office/drawing/2014/main" id="{9D82A651-A3CB-4B52-A400-388226FAB207}"/>
              </a:ext>
            </a:extLst>
          </p:cNvPr>
          <p:cNvSpPr/>
          <p:nvPr/>
        </p:nvSpPr>
        <p:spPr>
          <a:xfrm>
            <a:off x="4142788" y="4672887"/>
            <a:ext cx="4384524" cy="576841"/>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000">
              <a:latin typeface="Arial" pitchFamily="34" charset="0"/>
              <a:cs typeface="Arial" pitchFamily="34" charset="0"/>
            </a:endParaRPr>
          </a:p>
        </p:txBody>
      </p:sp>
      <p:sp>
        <p:nvSpPr>
          <p:cNvPr id="9" name="TextBox 8"/>
          <p:cNvSpPr txBox="1"/>
          <p:nvPr/>
        </p:nvSpPr>
        <p:spPr>
          <a:xfrm>
            <a:off x="4113945" y="4541147"/>
            <a:ext cx="4683214" cy="707886"/>
          </a:xfrm>
          <a:prstGeom prst="rect">
            <a:avLst/>
          </a:prstGeom>
          <a:noFill/>
        </p:spPr>
        <p:txBody>
          <a:bodyPr wrap="square" lIns="91440" tIns="45720" rIns="91440" bIns="45720" rtlCol="0" anchor="t">
            <a:spAutoFit/>
          </a:bodyPr>
          <a:lstStyle/>
          <a:p>
            <a:r>
              <a:rPr lang="en-US" sz="2000">
                <a:solidFill>
                  <a:schemeClr val="bg1"/>
                </a:solidFill>
                <a:latin typeface="Arial" pitchFamily="34" charset="0"/>
                <a:cs typeface="Arial" pitchFamily="34" charset="0"/>
              </a:rPr>
              <a:t>Explain the types of scalar or non-aggregate functions with examples.</a:t>
            </a:r>
          </a:p>
        </p:txBody>
      </p:sp>
      <p:sp>
        <p:nvSpPr>
          <p:cNvPr id="12" name="TextBox 11"/>
          <p:cNvSpPr txBox="1"/>
          <p:nvPr/>
        </p:nvSpPr>
        <p:spPr>
          <a:xfrm>
            <a:off x="4199860" y="5613990"/>
            <a:ext cx="4348716" cy="369332"/>
          </a:xfrm>
          <a:prstGeom prst="rect">
            <a:avLst/>
          </a:prstGeom>
          <a:noFill/>
        </p:spPr>
        <p:txBody>
          <a:bodyPr wrap="square" rtlCol="0">
            <a:spAutoFit/>
          </a:bodyPr>
          <a:lstStyle/>
          <a:p>
            <a:r>
              <a:rPr lang="en-US">
                <a:solidFill>
                  <a:schemeClr val="bg1"/>
                </a:solidFill>
              </a:rPr>
              <a:t>Click the enabled objective to explore.</a:t>
            </a:r>
          </a:p>
        </p:txBody>
      </p:sp>
      <p:pic>
        <p:nvPicPr>
          <p:cNvPr id="94213" name="Picture 5"/>
          <p:cNvPicPr>
            <a:picLocks noChangeAspect="1" noChangeArrowheads="1"/>
          </p:cNvPicPr>
          <p:nvPr/>
        </p:nvPicPr>
        <p:blipFill>
          <a:blip r:embed="rId6" cstate="print"/>
          <a:srcRect/>
          <a:stretch>
            <a:fillRect/>
          </a:stretch>
        </p:blipFill>
        <p:spPr bwMode="auto">
          <a:xfrm>
            <a:off x="3461674" y="2709863"/>
            <a:ext cx="571836" cy="533067"/>
          </a:xfrm>
          <a:prstGeom prst="rect">
            <a:avLst/>
          </a:prstGeom>
          <a:noFill/>
          <a:ln w="9525">
            <a:noFill/>
            <a:miter lim="800000"/>
            <a:headEnd/>
            <a:tailEnd/>
          </a:ln>
        </p:spPr>
      </p:pic>
      <p:pic>
        <p:nvPicPr>
          <p:cNvPr id="94212" name="Picture 4"/>
          <p:cNvPicPr>
            <a:picLocks noChangeAspect="1" noChangeArrowheads="1"/>
          </p:cNvPicPr>
          <p:nvPr/>
        </p:nvPicPr>
        <p:blipFill>
          <a:blip r:embed="rId7" cstate="print"/>
          <a:srcRect/>
          <a:stretch>
            <a:fillRect/>
          </a:stretch>
        </p:blipFill>
        <p:spPr bwMode="auto">
          <a:xfrm>
            <a:off x="3428664" y="2703989"/>
            <a:ext cx="533400" cy="504825"/>
          </a:xfrm>
          <a:prstGeom prst="rect">
            <a:avLst/>
          </a:prstGeom>
          <a:noFill/>
          <a:ln w="9525">
            <a:noFill/>
            <a:miter lim="800000"/>
            <a:headEnd/>
            <a:tailEnd/>
          </a:ln>
        </p:spPr>
      </p:pic>
      <p:pic>
        <p:nvPicPr>
          <p:cNvPr id="17" name="Picture 1"/>
          <p:cNvPicPr>
            <a:picLocks noChangeAspect="1" noChangeArrowheads="1"/>
          </p:cNvPicPr>
          <p:nvPr/>
        </p:nvPicPr>
        <p:blipFill>
          <a:blip r:embed="rId8" cstate="print"/>
          <a:srcRect/>
          <a:stretch>
            <a:fillRect/>
          </a:stretch>
        </p:blipFill>
        <p:spPr bwMode="auto">
          <a:xfrm>
            <a:off x="3274142" y="784499"/>
            <a:ext cx="5442156" cy="916481"/>
          </a:xfrm>
          <a:prstGeom prst="rect">
            <a:avLst/>
          </a:prstGeom>
          <a:noFill/>
          <a:ln w="9525">
            <a:noFill/>
            <a:miter lim="800000"/>
            <a:headEnd/>
            <a:tailEnd/>
          </a:ln>
        </p:spPr>
      </p:pic>
      <p:pic>
        <p:nvPicPr>
          <p:cNvPr id="18" name="Picture 1"/>
          <p:cNvPicPr>
            <a:picLocks noChangeAspect="1" noChangeArrowheads="1"/>
          </p:cNvPicPr>
          <p:nvPr/>
        </p:nvPicPr>
        <p:blipFill>
          <a:blip r:embed="rId8" cstate="print"/>
          <a:srcRect/>
          <a:stretch>
            <a:fillRect/>
          </a:stretch>
        </p:blipFill>
        <p:spPr bwMode="auto">
          <a:xfrm>
            <a:off x="3274142" y="1689067"/>
            <a:ext cx="5486400" cy="916481"/>
          </a:xfrm>
          <a:prstGeom prst="rect">
            <a:avLst/>
          </a:prstGeom>
          <a:noFill/>
          <a:ln w="9525">
            <a:noFill/>
            <a:miter lim="800000"/>
            <a:headEnd/>
            <a:tailEnd/>
          </a:ln>
        </p:spPr>
      </p:pic>
      <p:sp>
        <p:nvSpPr>
          <p:cNvPr id="19" name="Rectangle 18"/>
          <p:cNvSpPr/>
          <p:nvPr/>
        </p:nvSpPr>
        <p:spPr>
          <a:xfrm>
            <a:off x="3982066" y="801330"/>
            <a:ext cx="4734232" cy="648928"/>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latin typeface="Arial" pitchFamily="34" charset="0"/>
                <a:cs typeface="Arial" pitchFamily="34" charset="0"/>
              </a:rPr>
              <a:t>Define sub-query and its types in SQL</a:t>
            </a:r>
          </a:p>
        </p:txBody>
      </p:sp>
      <p:sp>
        <p:nvSpPr>
          <p:cNvPr id="20" name="Rectangle 19"/>
          <p:cNvSpPr/>
          <p:nvPr/>
        </p:nvSpPr>
        <p:spPr>
          <a:xfrm>
            <a:off x="4075267" y="1720646"/>
            <a:ext cx="4616449" cy="648928"/>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latin typeface="Arial" pitchFamily="34" charset="0"/>
                <a:cs typeface="Arial" pitchFamily="34" charset="0"/>
              </a:rPr>
              <a:t>Define sub-query and its types in SQL</a:t>
            </a:r>
          </a:p>
        </p:txBody>
      </p:sp>
      <p:sp>
        <p:nvSpPr>
          <p:cNvPr id="21" name="Rectangle 20"/>
          <p:cNvSpPr/>
          <p:nvPr/>
        </p:nvSpPr>
        <p:spPr>
          <a:xfrm>
            <a:off x="4001525" y="2679291"/>
            <a:ext cx="4616449" cy="648928"/>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latin typeface="Arial" pitchFamily="34" charset="0"/>
                <a:cs typeface="Arial" pitchFamily="34" charset="0"/>
              </a:rPr>
              <a:t>Define sub-query and its types in SQL</a:t>
            </a:r>
          </a:p>
        </p:txBody>
      </p:sp>
      <p:sp>
        <p:nvSpPr>
          <p:cNvPr id="22" name="Rectangle 21"/>
          <p:cNvSpPr/>
          <p:nvPr/>
        </p:nvSpPr>
        <p:spPr>
          <a:xfrm>
            <a:off x="4001525" y="3608440"/>
            <a:ext cx="4616449" cy="648928"/>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latin typeface="Arial" pitchFamily="34" charset="0"/>
                <a:cs typeface="Arial" pitchFamily="34" charset="0"/>
              </a:rPr>
              <a:t>Define sub-query and its types in SQL</a:t>
            </a:r>
          </a:p>
        </p:txBody>
      </p:sp>
      <p:sp>
        <p:nvSpPr>
          <p:cNvPr id="23" name="Rectangle 22"/>
          <p:cNvSpPr/>
          <p:nvPr/>
        </p:nvSpPr>
        <p:spPr>
          <a:xfrm>
            <a:off x="4075267" y="4567085"/>
            <a:ext cx="4616449" cy="648928"/>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latin typeface="Arial" pitchFamily="34" charset="0"/>
                <a:cs typeface="Arial" pitchFamily="34" charset="0"/>
              </a:rPr>
              <a:t>Define sub-query and its types in SQL</a:t>
            </a:r>
          </a:p>
        </p:txBody>
      </p:sp>
      <p:sp>
        <p:nvSpPr>
          <p:cNvPr id="24" name="Rectangle 23"/>
          <p:cNvSpPr/>
          <p:nvPr/>
        </p:nvSpPr>
        <p:spPr>
          <a:xfrm>
            <a:off x="4021190" y="1725562"/>
            <a:ext cx="4680358" cy="648928"/>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latin typeface="Arial" pitchFamily="34" charset="0"/>
                <a:cs typeface="Arial" pitchFamily="34" charset="0"/>
              </a:rPr>
              <a:t>Explain sub-queries with SELECT statement </a:t>
            </a:r>
          </a:p>
        </p:txBody>
      </p:sp>
      <p:sp>
        <p:nvSpPr>
          <p:cNvPr id="25" name="Rectangle 24"/>
          <p:cNvSpPr/>
          <p:nvPr/>
        </p:nvSpPr>
        <p:spPr>
          <a:xfrm>
            <a:off x="4040854" y="2630130"/>
            <a:ext cx="4690191" cy="648928"/>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latin typeface="Arial" pitchFamily="34" charset="0"/>
                <a:cs typeface="Arial" pitchFamily="34" charset="0"/>
              </a:rPr>
              <a:t>Explain sub-queries with INSERT statement </a:t>
            </a:r>
          </a:p>
        </p:txBody>
      </p:sp>
      <p:sp>
        <p:nvSpPr>
          <p:cNvPr id="26" name="Rectangle 25"/>
          <p:cNvSpPr/>
          <p:nvPr/>
        </p:nvSpPr>
        <p:spPr>
          <a:xfrm>
            <a:off x="4104764" y="3637937"/>
            <a:ext cx="4690191" cy="648928"/>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latin typeface="Arial" pitchFamily="34" charset="0"/>
                <a:cs typeface="Arial" pitchFamily="34" charset="0"/>
              </a:rPr>
              <a:t>Explain sub-queries with UPDATE statement </a:t>
            </a:r>
          </a:p>
        </p:txBody>
      </p:sp>
      <p:sp>
        <p:nvSpPr>
          <p:cNvPr id="27" name="Rectangle 26"/>
          <p:cNvSpPr/>
          <p:nvPr/>
        </p:nvSpPr>
        <p:spPr>
          <a:xfrm>
            <a:off x="4045770" y="4581833"/>
            <a:ext cx="4690191" cy="648928"/>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latin typeface="Arial" pitchFamily="34" charset="0"/>
                <a:cs typeface="Arial" pitchFamily="34" charset="0"/>
              </a:rPr>
              <a:t>Explain sub-queries with DELETE statement </a:t>
            </a:r>
          </a:p>
        </p:txBody>
      </p:sp>
      <p:pic>
        <p:nvPicPr>
          <p:cNvPr id="5122" name="Picture 2"/>
          <p:cNvPicPr>
            <a:picLocks noChangeAspect="1" noChangeArrowheads="1"/>
          </p:cNvPicPr>
          <p:nvPr/>
        </p:nvPicPr>
        <p:blipFill>
          <a:blip r:embed="rId9" cstate="print"/>
          <a:srcRect/>
          <a:stretch>
            <a:fillRect/>
          </a:stretch>
        </p:blipFill>
        <p:spPr bwMode="auto">
          <a:xfrm>
            <a:off x="3442366" y="4609640"/>
            <a:ext cx="582149" cy="552295"/>
          </a:xfrm>
          <a:prstGeom prst="rect">
            <a:avLst/>
          </a:prstGeom>
          <a:noFill/>
          <a:ln w="9525">
            <a:noFill/>
            <a:miter lim="800000"/>
            <a:headEnd/>
            <a:tailEnd/>
          </a:ln>
        </p:spPr>
      </p:pic>
      <p:pic>
        <p:nvPicPr>
          <p:cNvPr id="5123" name="Picture 3"/>
          <p:cNvPicPr>
            <a:picLocks noChangeAspect="1" noChangeArrowheads="1"/>
          </p:cNvPicPr>
          <p:nvPr/>
        </p:nvPicPr>
        <p:blipFill>
          <a:blip r:embed="rId10" cstate="print"/>
          <a:srcRect/>
          <a:stretch>
            <a:fillRect/>
          </a:stretch>
        </p:blipFill>
        <p:spPr bwMode="auto">
          <a:xfrm>
            <a:off x="3447128" y="937291"/>
            <a:ext cx="476341" cy="463806"/>
          </a:xfrm>
          <a:prstGeom prst="rect">
            <a:avLst/>
          </a:prstGeom>
          <a:noFill/>
          <a:ln w="9525">
            <a:noFill/>
            <a:miter lim="800000"/>
            <a:headEnd/>
            <a:tailEnd/>
          </a:ln>
        </p:spPr>
      </p:pic>
      <p:pic>
        <p:nvPicPr>
          <p:cNvPr id="5124" name="Picture 4"/>
          <p:cNvPicPr>
            <a:picLocks noChangeAspect="1" noChangeArrowheads="1"/>
          </p:cNvPicPr>
          <p:nvPr/>
        </p:nvPicPr>
        <p:blipFill>
          <a:blip r:embed="rId10" cstate="print"/>
          <a:srcRect/>
          <a:stretch>
            <a:fillRect/>
          </a:stretch>
        </p:blipFill>
        <p:spPr bwMode="auto">
          <a:xfrm>
            <a:off x="3461877" y="1895936"/>
            <a:ext cx="446446" cy="434697"/>
          </a:xfrm>
          <a:prstGeom prst="rect">
            <a:avLst/>
          </a:prstGeom>
          <a:noFill/>
          <a:ln w="9525">
            <a:noFill/>
            <a:miter lim="800000"/>
            <a:headEnd/>
            <a:tailEnd/>
          </a:ln>
        </p:spPr>
      </p:pic>
      <p:pic>
        <p:nvPicPr>
          <p:cNvPr id="5125" name="Picture 5"/>
          <p:cNvPicPr>
            <a:picLocks noChangeAspect="1" noChangeArrowheads="1"/>
          </p:cNvPicPr>
          <p:nvPr/>
        </p:nvPicPr>
        <p:blipFill>
          <a:blip r:embed="rId10" cstate="print"/>
          <a:srcRect/>
          <a:stretch>
            <a:fillRect/>
          </a:stretch>
        </p:blipFill>
        <p:spPr bwMode="auto">
          <a:xfrm>
            <a:off x="3476624" y="3680491"/>
            <a:ext cx="552409" cy="478554"/>
          </a:xfrm>
          <a:prstGeom prst="rect">
            <a:avLst/>
          </a:prstGeom>
          <a:noFill/>
          <a:ln w="9525">
            <a:noFill/>
            <a:miter lim="800000"/>
            <a:headEnd/>
            <a:tailEnd/>
          </a:ln>
        </p:spPr>
      </p:pic>
    </p:spTree>
  </p:cSld>
  <p:clrMapOvr>
    <a:masterClrMapping/>
  </p:clrMapOvr>
  <p:extLst>
    <p:ext uri="{6950BFC3-D8DA-4A85-94F7-54DA5524770B}">
      <p188:commentRel xmlns:p188="http://schemas.microsoft.com/office/powerpoint/2018/8/main" r:id="rId2"/>
    </p:ext>
  </p:extLs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8052022-06B7-45F7-955F-DE89B5ACCEE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365" y="0"/>
            <a:ext cx="9165365" cy="654346"/>
          </a:xfrm>
          <a:prstGeom prst="rect">
            <a:avLst/>
          </a:prstGeom>
        </p:spPr>
      </p:pic>
      <p:sp>
        <p:nvSpPr>
          <p:cNvPr id="4" name="TextBox 3">
            <a:extLst>
              <a:ext uri="{FF2B5EF4-FFF2-40B4-BE49-F238E27FC236}">
                <a16:creationId xmlns:a16="http://schemas.microsoft.com/office/drawing/2014/main" id="{4A19A483-11A0-4BBD-BD74-33BFF57D3519}"/>
              </a:ext>
            </a:extLst>
          </p:cNvPr>
          <p:cNvSpPr txBox="1"/>
          <p:nvPr/>
        </p:nvSpPr>
        <p:spPr>
          <a:xfrm>
            <a:off x="2288472" y="0"/>
            <a:ext cx="4615366" cy="496996"/>
          </a:xfrm>
          <a:prstGeom prst="rect">
            <a:avLst/>
          </a:prstGeom>
          <a:noFill/>
        </p:spPr>
        <p:txBody>
          <a:bodyPr wrap="none" rtlCol="0">
            <a:spAutoFit/>
          </a:bodyPr>
          <a:lstStyle/>
          <a:p>
            <a:pPr marL="160731" indent="-160731" algn="ctr">
              <a:lnSpc>
                <a:spcPct val="150000"/>
              </a:lnSpc>
            </a:pPr>
            <a:r>
              <a:rPr lang="en-IN" sz="2000" b="1" dirty="0">
                <a:solidFill>
                  <a:schemeClr val="bg1"/>
                </a:solidFill>
                <a:latin typeface="Arial" panose="020B0604020202020204" pitchFamily="34" charset="0"/>
                <a:cs typeface="Arial" panose="020B0604020202020204" pitchFamily="34" charset="0"/>
              </a:rPr>
              <a:t>Sub-queries with DELETE statement</a:t>
            </a:r>
          </a:p>
        </p:txBody>
      </p:sp>
      <p:sp>
        <p:nvSpPr>
          <p:cNvPr id="6" name="Rectangle 5"/>
          <p:cNvSpPr/>
          <p:nvPr/>
        </p:nvSpPr>
        <p:spPr>
          <a:xfrm>
            <a:off x="9807676" y="250723"/>
            <a:ext cx="4748981" cy="61500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rPr>
              <a:t>Notes:</a:t>
            </a:r>
          </a:p>
          <a:p>
            <a:endParaRPr lang="en-US" b="1" dirty="0">
              <a:solidFill>
                <a:schemeClr val="tx1"/>
              </a:solidFill>
            </a:endParaRPr>
          </a:p>
          <a:p>
            <a:r>
              <a:rPr lang="en-US" dirty="0">
                <a:solidFill>
                  <a:schemeClr val="tx1"/>
                </a:solidFill>
              </a:rPr>
              <a:t>The sub-queries can be used in conjunction with delete statement, the syntax for which is displayed on the screen. Referring to the same products table, let’s take a look at a sample query that uses a sub-query to return the records of products with </a:t>
            </a:r>
            <a:r>
              <a:rPr lang="en-US" dirty="0" err="1">
                <a:solidFill>
                  <a:schemeClr val="tx1"/>
                </a:solidFill>
              </a:rPr>
              <a:t>Sell_price</a:t>
            </a:r>
            <a:r>
              <a:rPr lang="en-US" dirty="0">
                <a:solidFill>
                  <a:schemeClr val="tx1"/>
                </a:solidFill>
              </a:rPr>
              <a:t> less than or equal to five hundred, i.e.  50 and 200</a:t>
            </a:r>
            <a:r>
              <a:rPr lang="en-US" dirty="0"/>
              <a:t> </a:t>
            </a:r>
            <a:r>
              <a:rPr lang="en-US" dirty="0">
                <a:solidFill>
                  <a:schemeClr val="tx1"/>
                </a:solidFill>
              </a:rPr>
              <a:t>and then uses the output to delete the records of such products. </a:t>
            </a:r>
          </a:p>
          <a:p>
            <a:endParaRPr lang="en-US" dirty="0">
              <a:solidFill>
                <a:schemeClr val="tx1"/>
              </a:solidFill>
            </a:endParaRPr>
          </a:p>
          <a:p>
            <a:r>
              <a:rPr lang="en-US" dirty="0">
                <a:solidFill>
                  <a:schemeClr val="tx1"/>
                </a:solidFill>
              </a:rPr>
              <a:t>The output table, after deletion of records for  products with id, 103 and 104, is as displayed on the screen. </a:t>
            </a:r>
          </a:p>
          <a:p>
            <a:endParaRPr lang="en-US" dirty="0">
              <a:solidFill>
                <a:schemeClr val="tx1"/>
              </a:solidFill>
            </a:endParaRPr>
          </a:p>
          <a:p>
            <a:r>
              <a:rPr lang="en-US" dirty="0">
                <a:solidFill>
                  <a:schemeClr val="tx1"/>
                </a:solidFill>
              </a:rPr>
              <a:t>Click the watch video button to </a:t>
            </a:r>
            <a:r>
              <a:rPr lang="en-US" b="1" dirty="0">
                <a:solidFill>
                  <a:srgbClr val="7030A0"/>
                </a:solidFill>
              </a:rPr>
              <a:t>explore</a:t>
            </a:r>
            <a:r>
              <a:rPr lang="en-US" dirty="0">
                <a:solidFill>
                  <a:schemeClr val="tx1"/>
                </a:solidFill>
              </a:rPr>
              <a:t> </a:t>
            </a:r>
            <a:r>
              <a:rPr lang="en-US" strike="sngStrike" dirty="0">
                <a:solidFill>
                  <a:srgbClr val="FF0000"/>
                </a:solidFill>
              </a:rPr>
              <a:t>watch</a:t>
            </a:r>
            <a:r>
              <a:rPr lang="en-US" dirty="0">
                <a:solidFill>
                  <a:schemeClr val="tx1"/>
                </a:solidFill>
              </a:rPr>
              <a:t> a video on sub-query with DELETE statement.</a:t>
            </a:r>
          </a:p>
          <a:p>
            <a:endParaRPr lang="en-US" dirty="0">
              <a:solidFill>
                <a:schemeClr val="tx1"/>
              </a:solidFill>
            </a:endParaRPr>
          </a:p>
          <a:p>
            <a:endParaRPr lang="en-US" dirty="0">
              <a:solidFill>
                <a:schemeClr val="tx1"/>
              </a:solidFill>
            </a:endParaRPr>
          </a:p>
          <a:p>
            <a:endParaRPr lang="en-US" b="1" dirty="0">
              <a:solidFill>
                <a:schemeClr val="tx1"/>
              </a:solidFill>
            </a:endParaRPr>
          </a:p>
          <a:p>
            <a:endParaRPr lang="en-US" b="1" dirty="0">
              <a:solidFill>
                <a:schemeClr val="tx1"/>
              </a:solidFill>
            </a:endParaRPr>
          </a:p>
        </p:txBody>
      </p:sp>
      <p:sp>
        <p:nvSpPr>
          <p:cNvPr id="7" name="Rectangle 6"/>
          <p:cNvSpPr/>
          <p:nvPr/>
        </p:nvSpPr>
        <p:spPr>
          <a:xfrm>
            <a:off x="427703" y="1681316"/>
            <a:ext cx="8318091" cy="87015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r>
              <a:rPr lang="en-US" sz="2000">
                <a:latin typeface="Courier New" pitchFamily="49" charset="0"/>
                <a:cs typeface="Courier New" pitchFamily="49" charset="0"/>
              </a:rPr>
              <a:t>delete from </a:t>
            </a:r>
            <a:r>
              <a:rPr lang="en-US" sz="2000" err="1">
                <a:latin typeface="Courier New" pitchFamily="49" charset="0"/>
                <a:cs typeface="Courier New" pitchFamily="49" charset="0"/>
              </a:rPr>
              <a:t>table_name</a:t>
            </a:r>
            <a:r>
              <a:rPr lang="en-US" sz="2000">
                <a:latin typeface="Courier New" pitchFamily="49" charset="0"/>
                <a:cs typeface="Courier New" pitchFamily="49" charset="0"/>
              </a:rPr>
              <a:t> where operator value (inner query); </a:t>
            </a:r>
          </a:p>
        </p:txBody>
      </p:sp>
      <p:sp>
        <p:nvSpPr>
          <p:cNvPr id="8" name="TextBox 7"/>
          <p:cNvSpPr txBox="1"/>
          <p:nvPr/>
        </p:nvSpPr>
        <p:spPr>
          <a:xfrm>
            <a:off x="427704" y="1253613"/>
            <a:ext cx="4984955" cy="400110"/>
          </a:xfrm>
          <a:prstGeom prst="rect">
            <a:avLst/>
          </a:prstGeom>
          <a:noFill/>
        </p:spPr>
        <p:txBody>
          <a:bodyPr wrap="square" rtlCol="0">
            <a:spAutoFit/>
          </a:bodyPr>
          <a:lstStyle/>
          <a:p>
            <a:r>
              <a:rPr lang="en-US" sz="2000" dirty="0">
                <a:latin typeface="Arial" pitchFamily="34" charset="0"/>
                <a:cs typeface="Arial" pitchFamily="34" charset="0"/>
              </a:rPr>
              <a:t>Syntax for sub-query with DELETE: </a:t>
            </a:r>
          </a:p>
        </p:txBody>
      </p:sp>
      <p:graphicFrame>
        <p:nvGraphicFramePr>
          <p:cNvPr id="9" name="Table 8"/>
          <p:cNvGraphicFramePr>
            <a:graphicFrameLocks noGrp="1"/>
          </p:cNvGraphicFramePr>
          <p:nvPr/>
        </p:nvGraphicFramePr>
        <p:xfrm>
          <a:off x="448290" y="2898824"/>
          <a:ext cx="6335969" cy="2027137"/>
        </p:xfrm>
        <a:graphic>
          <a:graphicData uri="http://schemas.openxmlformats.org/drawingml/2006/table">
            <a:tbl>
              <a:tblPr/>
              <a:tblGrid>
                <a:gridCol w="1557445">
                  <a:extLst>
                    <a:ext uri="{9D8B030D-6E8A-4147-A177-3AD203B41FA5}">
                      <a16:colId xmlns:a16="http://schemas.microsoft.com/office/drawing/2014/main" val="20000"/>
                    </a:ext>
                  </a:extLst>
                </a:gridCol>
                <a:gridCol w="2849416">
                  <a:extLst>
                    <a:ext uri="{9D8B030D-6E8A-4147-A177-3AD203B41FA5}">
                      <a16:colId xmlns:a16="http://schemas.microsoft.com/office/drawing/2014/main" val="20001"/>
                    </a:ext>
                  </a:extLst>
                </a:gridCol>
                <a:gridCol w="1929108">
                  <a:extLst>
                    <a:ext uri="{9D8B030D-6E8A-4147-A177-3AD203B41FA5}">
                      <a16:colId xmlns:a16="http://schemas.microsoft.com/office/drawing/2014/main" val="20002"/>
                    </a:ext>
                  </a:extLst>
                </a:gridCol>
              </a:tblGrid>
              <a:tr h="289591">
                <a:tc>
                  <a:txBody>
                    <a:bodyPr/>
                    <a:lstStyle/>
                    <a:p>
                      <a:pPr marL="0" marR="0" algn="ctr">
                        <a:lnSpc>
                          <a:spcPct val="107000"/>
                        </a:lnSpc>
                        <a:spcBef>
                          <a:spcPts val="0"/>
                        </a:spcBef>
                        <a:spcAft>
                          <a:spcPts val="0"/>
                        </a:spcAft>
                      </a:pPr>
                      <a:r>
                        <a:rPr lang="en-IN" sz="1800" dirty="0">
                          <a:solidFill>
                            <a:srgbClr val="000000"/>
                          </a:solidFill>
                          <a:latin typeface="Calibri"/>
                          <a:ea typeface="Calibri"/>
                          <a:cs typeface="Calibri"/>
                        </a:rPr>
                        <a:t>Product id</a:t>
                      </a:r>
                      <a:endParaRPr lang="en-US" sz="1800" dirty="0">
                        <a:latin typeface="Calibri"/>
                        <a:ea typeface="Calibri"/>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2D050"/>
                    </a:solidFill>
                  </a:tcPr>
                </a:tc>
                <a:tc>
                  <a:txBody>
                    <a:bodyPr/>
                    <a:lstStyle/>
                    <a:p>
                      <a:pPr marL="0" marR="0" algn="ctr">
                        <a:lnSpc>
                          <a:spcPct val="107000"/>
                        </a:lnSpc>
                        <a:spcBef>
                          <a:spcPts val="0"/>
                        </a:spcBef>
                        <a:spcAft>
                          <a:spcPts val="0"/>
                        </a:spcAft>
                      </a:pPr>
                      <a:r>
                        <a:rPr lang="en-IN" sz="1800">
                          <a:solidFill>
                            <a:srgbClr val="000000"/>
                          </a:solidFill>
                          <a:latin typeface="Calibri"/>
                          <a:ea typeface="Calibri"/>
                          <a:cs typeface="Calibri"/>
                        </a:rPr>
                        <a:t>P_name</a:t>
                      </a:r>
                      <a:endParaRPr lang="en-US" sz="1800">
                        <a:latin typeface="Calibri"/>
                        <a:ea typeface="Calibri"/>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2D050"/>
                    </a:solidFill>
                  </a:tcPr>
                </a:tc>
                <a:tc>
                  <a:txBody>
                    <a:bodyPr/>
                    <a:lstStyle/>
                    <a:p>
                      <a:pPr marL="0" marR="0" algn="ctr">
                        <a:lnSpc>
                          <a:spcPct val="107000"/>
                        </a:lnSpc>
                        <a:spcBef>
                          <a:spcPts val="0"/>
                        </a:spcBef>
                        <a:spcAft>
                          <a:spcPts val="0"/>
                        </a:spcAft>
                      </a:pPr>
                      <a:r>
                        <a:rPr lang="en-IN" sz="1800">
                          <a:solidFill>
                            <a:srgbClr val="000000"/>
                          </a:solidFill>
                          <a:latin typeface="Calibri"/>
                          <a:ea typeface="Calibri"/>
                          <a:cs typeface="Calibri"/>
                        </a:rPr>
                        <a:t>Sell_price</a:t>
                      </a:r>
                      <a:endParaRPr lang="en-US" sz="1800">
                        <a:latin typeface="Calibri"/>
                        <a:ea typeface="Calibri"/>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2D050"/>
                    </a:solidFill>
                  </a:tcPr>
                </a:tc>
                <a:extLst>
                  <a:ext uri="{0D108BD9-81ED-4DB2-BD59-A6C34878D82A}">
                    <a16:rowId xmlns:a16="http://schemas.microsoft.com/office/drawing/2014/main" val="10000"/>
                  </a:ext>
                </a:extLst>
              </a:tr>
              <a:tr h="289591">
                <a:tc>
                  <a:txBody>
                    <a:bodyPr/>
                    <a:lstStyle/>
                    <a:p>
                      <a:pPr marL="0" marR="0" algn="ctr">
                        <a:lnSpc>
                          <a:spcPct val="107000"/>
                        </a:lnSpc>
                        <a:spcBef>
                          <a:spcPts val="0"/>
                        </a:spcBef>
                        <a:spcAft>
                          <a:spcPts val="0"/>
                        </a:spcAft>
                      </a:pPr>
                      <a:r>
                        <a:rPr lang="en-IN" sz="1800" dirty="0">
                          <a:solidFill>
                            <a:srgbClr val="000000"/>
                          </a:solidFill>
                          <a:latin typeface="Calibri"/>
                          <a:ea typeface="Calibri"/>
                          <a:cs typeface="Calibri"/>
                        </a:rPr>
                        <a:t>101</a:t>
                      </a:r>
                      <a:endParaRPr lang="en-US" sz="1800" dirty="0">
                        <a:latin typeface="Calibri"/>
                        <a:ea typeface="Calibri"/>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IN" sz="1800" dirty="0">
                          <a:solidFill>
                            <a:srgbClr val="000000"/>
                          </a:solidFill>
                          <a:latin typeface="Calibri"/>
                          <a:ea typeface="Calibri"/>
                          <a:cs typeface="Calibri"/>
                        </a:rPr>
                        <a:t>Laptop</a:t>
                      </a:r>
                      <a:endParaRPr lang="en-US" sz="1800" dirty="0">
                        <a:latin typeface="Calibri"/>
                        <a:ea typeface="Calibri"/>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IN" sz="1800">
                          <a:solidFill>
                            <a:srgbClr val="000000"/>
                          </a:solidFill>
                          <a:latin typeface="Calibri"/>
                          <a:ea typeface="Calibri"/>
                          <a:cs typeface="Calibri"/>
                        </a:rPr>
                        <a:t>45000</a:t>
                      </a:r>
                      <a:endParaRPr lang="en-US" sz="1800">
                        <a:latin typeface="Calibri"/>
                        <a:ea typeface="Calibri"/>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289591">
                <a:tc>
                  <a:txBody>
                    <a:bodyPr/>
                    <a:lstStyle/>
                    <a:p>
                      <a:pPr marL="0" marR="0" algn="ctr">
                        <a:lnSpc>
                          <a:spcPct val="107000"/>
                        </a:lnSpc>
                        <a:spcBef>
                          <a:spcPts val="0"/>
                        </a:spcBef>
                        <a:spcAft>
                          <a:spcPts val="0"/>
                        </a:spcAft>
                      </a:pPr>
                      <a:r>
                        <a:rPr lang="en-IN" sz="1800">
                          <a:solidFill>
                            <a:srgbClr val="000000"/>
                          </a:solidFill>
                          <a:latin typeface="Calibri"/>
                          <a:ea typeface="Calibri"/>
                          <a:cs typeface="Calibri"/>
                        </a:rPr>
                        <a:t>102</a:t>
                      </a:r>
                      <a:endParaRPr lang="en-US" sz="1800">
                        <a:latin typeface="Calibri"/>
                        <a:ea typeface="Calibri"/>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IN" sz="1800" dirty="0">
                          <a:solidFill>
                            <a:srgbClr val="000000"/>
                          </a:solidFill>
                          <a:latin typeface="Calibri"/>
                          <a:ea typeface="Calibri"/>
                          <a:cs typeface="Calibri"/>
                        </a:rPr>
                        <a:t>Camera</a:t>
                      </a:r>
                      <a:endParaRPr lang="en-US" sz="1800" dirty="0">
                        <a:latin typeface="Calibri"/>
                        <a:ea typeface="Calibri"/>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IN" sz="1800">
                          <a:solidFill>
                            <a:srgbClr val="000000"/>
                          </a:solidFill>
                          <a:latin typeface="Calibri"/>
                          <a:ea typeface="Calibri"/>
                          <a:cs typeface="Calibri"/>
                        </a:rPr>
                        <a:t>34000</a:t>
                      </a:r>
                      <a:endParaRPr lang="en-US" sz="1800">
                        <a:latin typeface="Calibri"/>
                        <a:ea typeface="Calibri"/>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289591">
                <a:tc>
                  <a:txBody>
                    <a:bodyPr/>
                    <a:lstStyle/>
                    <a:p>
                      <a:pPr marL="0" marR="0" algn="ctr">
                        <a:lnSpc>
                          <a:spcPct val="107000"/>
                        </a:lnSpc>
                        <a:spcBef>
                          <a:spcPts val="0"/>
                        </a:spcBef>
                        <a:spcAft>
                          <a:spcPts val="0"/>
                        </a:spcAft>
                      </a:pPr>
                      <a:r>
                        <a:rPr lang="en-IN" sz="1800">
                          <a:solidFill>
                            <a:srgbClr val="000000"/>
                          </a:solidFill>
                          <a:latin typeface="Calibri"/>
                          <a:ea typeface="Calibri"/>
                          <a:cs typeface="Calibri"/>
                        </a:rPr>
                        <a:t>103</a:t>
                      </a:r>
                      <a:endParaRPr lang="en-US" sz="1800">
                        <a:latin typeface="Calibri"/>
                        <a:ea typeface="Calibri"/>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IN" sz="1800" dirty="0">
                          <a:solidFill>
                            <a:srgbClr val="000000"/>
                          </a:solidFill>
                          <a:latin typeface="Calibri"/>
                          <a:ea typeface="Calibri"/>
                          <a:cs typeface="Calibri"/>
                        </a:rPr>
                        <a:t>Soap</a:t>
                      </a:r>
                      <a:endParaRPr lang="en-US" sz="1800" dirty="0">
                        <a:latin typeface="Calibri"/>
                        <a:ea typeface="Calibri"/>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IN" sz="1800">
                          <a:solidFill>
                            <a:srgbClr val="000000"/>
                          </a:solidFill>
                          <a:latin typeface="Calibri"/>
                          <a:ea typeface="Calibri"/>
                          <a:cs typeface="Calibri"/>
                        </a:rPr>
                        <a:t>50</a:t>
                      </a:r>
                      <a:endParaRPr lang="en-US" sz="1800">
                        <a:latin typeface="Calibri"/>
                        <a:ea typeface="Calibri"/>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289591">
                <a:tc>
                  <a:txBody>
                    <a:bodyPr/>
                    <a:lstStyle/>
                    <a:p>
                      <a:pPr marL="0" marR="0" algn="ctr">
                        <a:lnSpc>
                          <a:spcPct val="107000"/>
                        </a:lnSpc>
                        <a:spcBef>
                          <a:spcPts val="0"/>
                        </a:spcBef>
                        <a:spcAft>
                          <a:spcPts val="0"/>
                        </a:spcAft>
                      </a:pPr>
                      <a:r>
                        <a:rPr lang="en-IN" sz="1800">
                          <a:solidFill>
                            <a:srgbClr val="000000"/>
                          </a:solidFill>
                          <a:latin typeface="Calibri"/>
                          <a:ea typeface="Calibri"/>
                          <a:cs typeface="Calibri"/>
                        </a:rPr>
                        <a:t>104</a:t>
                      </a:r>
                      <a:endParaRPr lang="en-US" sz="1800">
                        <a:latin typeface="Calibri"/>
                        <a:ea typeface="Calibri"/>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IN" sz="1800">
                          <a:solidFill>
                            <a:srgbClr val="000000"/>
                          </a:solidFill>
                          <a:latin typeface="Calibri"/>
                          <a:ea typeface="Calibri"/>
                          <a:cs typeface="Calibri"/>
                        </a:rPr>
                        <a:t>Pen</a:t>
                      </a:r>
                      <a:endParaRPr lang="en-US" sz="1800">
                        <a:latin typeface="Calibri"/>
                        <a:ea typeface="Calibri"/>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IN" sz="1800" dirty="0">
                          <a:solidFill>
                            <a:srgbClr val="000000"/>
                          </a:solidFill>
                          <a:latin typeface="Calibri"/>
                          <a:ea typeface="Calibri"/>
                          <a:cs typeface="Calibri"/>
                        </a:rPr>
                        <a:t>200</a:t>
                      </a:r>
                      <a:endParaRPr lang="en-US" sz="1800" dirty="0">
                        <a:latin typeface="Calibri"/>
                        <a:ea typeface="Calibri"/>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289591">
                <a:tc>
                  <a:txBody>
                    <a:bodyPr/>
                    <a:lstStyle/>
                    <a:p>
                      <a:pPr marL="0" marR="0" algn="ctr">
                        <a:lnSpc>
                          <a:spcPct val="107000"/>
                        </a:lnSpc>
                        <a:spcBef>
                          <a:spcPts val="0"/>
                        </a:spcBef>
                        <a:spcAft>
                          <a:spcPts val="0"/>
                        </a:spcAft>
                      </a:pPr>
                      <a:r>
                        <a:rPr lang="en-IN" sz="1800">
                          <a:solidFill>
                            <a:srgbClr val="000000"/>
                          </a:solidFill>
                          <a:latin typeface="Calibri"/>
                          <a:ea typeface="Calibri"/>
                          <a:cs typeface="Calibri"/>
                        </a:rPr>
                        <a:t>105</a:t>
                      </a:r>
                      <a:endParaRPr lang="en-US" sz="1800">
                        <a:latin typeface="Calibri"/>
                        <a:ea typeface="Calibri"/>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IN" sz="1800">
                          <a:solidFill>
                            <a:srgbClr val="000000"/>
                          </a:solidFill>
                          <a:latin typeface="Calibri"/>
                          <a:ea typeface="Calibri"/>
                          <a:cs typeface="Calibri"/>
                        </a:rPr>
                        <a:t>Table</a:t>
                      </a:r>
                      <a:endParaRPr lang="en-US" sz="1800">
                        <a:latin typeface="Calibri"/>
                        <a:ea typeface="Calibri"/>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IN" sz="1800">
                          <a:solidFill>
                            <a:srgbClr val="000000"/>
                          </a:solidFill>
                          <a:latin typeface="Calibri"/>
                          <a:ea typeface="Calibri"/>
                          <a:cs typeface="Calibri"/>
                        </a:rPr>
                        <a:t>2300</a:t>
                      </a:r>
                      <a:endParaRPr lang="en-US" sz="1800">
                        <a:latin typeface="Calibri"/>
                        <a:ea typeface="Calibri"/>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289591">
                <a:tc>
                  <a:txBody>
                    <a:bodyPr/>
                    <a:lstStyle/>
                    <a:p>
                      <a:pPr marL="0" marR="0" algn="ctr">
                        <a:lnSpc>
                          <a:spcPct val="107000"/>
                        </a:lnSpc>
                        <a:spcBef>
                          <a:spcPts val="0"/>
                        </a:spcBef>
                        <a:spcAft>
                          <a:spcPts val="0"/>
                        </a:spcAft>
                      </a:pPr>
                      <a:r>
                        <a:rPr lang="en-IN" sz="1800">
                          <a:solidFill>
                            <a:srgbClr val="000000"/>
                          </a:solidFill>
                          <a:latin typeface="Calibri"/>
                          <a:ea typeface="Calibri"/>
                          <a:cs typeface="Calibri"/>
                        </a:rPr>
                        <a:t>106</a:t>
                      </a:r>
                      <a:endParaRPr lang="en-US" sz="1800">
                        <a:latin typeface="Calibri"/>
                        <a:ea typeface="Calibri"/>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IN" sz="1800" dirty="0">
                          <a:solidFill>
                            <a:srgbClr val="000000"/>
                          </a:solidFill>
                          <a:latin typeface="Calibri"/>
                          <a:ea typeface="Calibri"/>
                          <a:cs typeface="Calibri"/>
                        </a:rPr>
                        <a:t>Mobile</a:t>
                      </a:r>
                      <a:endParaRPr lang="en-US" sz="1800" dirty="0">
                        <a:latin typeface="Calibri"/>
                        <a:ea typeface="Calibri"/>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IN" sz="1800" dirty="0">
                          <a:solidFill>
                            <a:srgbClr val="000000"/>
                          </a:solidFill>
                          <a:latin typeface="Calibri"/>
                          <a:ea typeface="Calibri"/>
                          <a:cs typeface="Calibri"/>
                        </a:rPr>
                        <a:t>20000</a:t>
                      </a:r>
                      <a:endParaRPr lang="en-US" sz="1800" dirty="0">
                        <a:latin typeface="Calibri"/>
                        <a:ea typeface="Calibri"/>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sp>
        <p:nvSpPr>
          <p:cNvPr id="10" name="TextBox 9"/>
          <p:cNvSpPr txBox="1"/>
          <p:nvPr/>
        </p:nvSpPr>
        <p:spPr>
          <a:xfrm>
            <a:off x="412955" y="2580967"/>
            <a:ext cx="2079522" cy="677108"/>
          </a:xfrm>
          <a:prstGeom prst="rect">
            <a:avLst/>
          </a:prstGeom>
          <a:noFill/>
        </p:spPr>
        <p:txBody>
          <a:bodyPr wrap="square" rtlCol="0">
            <a:spAutoFit/>
          </a:bodyPr>
          <a:lstStyle/>
          <a:p>
            <a:r>
              <a:rPr lang="en-US" sz="2000"/>
              <a:t>Table: Products</a:t>
            </a:r>
          </a:p>
          <a:p>
            <a:endParaRPr lang="en-US"/>
          </a:p>
        </p:txBody>
      </p:sp>
      <p:sp>
        <p:nvSpPr>
          <p:cNvPr id="11" name="Rectangle 10"/>
          <p:cNvSpPr/>
          <p:nvPr/>
        </p:nvSpPr>
        <p:spPr>
          <a:xfrm>
            <a:off x="265471" y="5147187"/>
            <a:ext cx="8627806" cy="1415845"/>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353960" y="5284421"/>
            <a:ext cx="8096865" cy="1323439"/>
          </a:xfrm>
          <a:prstGeom prst="rect">
            <a:avLst/>
          </a:prstGeom>
          <a:noFill/>
        </p:spPr>
        <p:txBody>
          <a:bodyPr wrap="square" rtlCol="0">
            <a:spAutoFit/>
          </a:bodyPr>
          <a:lstStyle/>
          <a:p>
            <a:r>
              <a:rPr lang="en-US" sz="2000">
                <a:solidFill>
                  <a:schemeClr val="bg1"/>
                </a:solidFill>
                <a:latin typeface="Courier New" pitchFamily="49" charset="0"/>
                <a:cs typeface="Courier New" pitchFamily="49" charset="0"/>
              </a:rPr>
              <a:t>delete from products where </a:t>
            </a:r>
            <a:r>
              <a:rPr lang="en-US" sz="2000" err="1">
                <a:solidFill>
                  <a:schemeClr val="bg1"/>
                </a:solidFill>
                <a:latin typeface="Courier New" pitchFamily="49" charset="0"/>
                <a:cs typeface="Courier New" pitchFamily="49" charset="0"/>
              </a:rPr>
              <a:t>sell_price</a:t>
            </a:r>
            <a:r>
              <a:rPr lang="en-US" sz="2000">
                <a:solidFill>
                  <a:schemeClr val="bg1"/>
                </a:solidFill>
                <a:latin typeface="Courier New" pitchFamily="49" charset="0"/>
                <a:cs typeface="Courier New" pitchFamily="49" charset="0"/>
              </a:rPr>
              <a:t> in </a:t>
            </a:r>
          </a:p>
          <a:p>
            <a:r>
              <a:rPr lang="en-US" sz="2000">
                <a:solidFill>
                  <a:schemeClr val="bg1"/>
                </a:solidFill>
                <a:latin typeface="Courier New" pitchFamily="49" charset="0"/>
                <a:cs typeface="Courier New" pitchFamily="49" charset="0"/>
              </a:rPr>
              <a:t>(select </a:t>
            </a:r>
            <a:r>
              <a:rPr lang="en-US" sz="2000" err="1">
                <a:solidFill>
                  <a:schemeClr val="bg1"/>
                </a:solidFill>
                <a:latin typeface="Courier New" pitchFamily="49" charset="0"/>
                <a:cs typeface="Courier New" pitchFamily="49" charset="0"/>
              </a:rPr>
              <a:t>sell_price</a:t>
            </a:r>
            <a:r>
              <a:rPr lang="en-US" sz="2000">
                <a:solidFill>
                  <a:schemeClr val="bg1"/>
                </a:solidFill>
                <a:latin typeface="Courier New" pitchFamily="49" charset="0"/>
                <a:cs typeface="Courier New" pitchFamily="49" charset="0"/>
              </a:rPr>
              <a:t> from product2 where </a:t>
            </a:r>
            <a:r>
              <a:rPr lang="en-US" sz="2000" err="1">
                <a:solidFill>
                  <a:schemeClr val="bg1"/>
                </a:solidFill>
                <a:latin typeface="Courier New" pitchFamily="49" charset="0"/>
                <a:cs typeface="Courier New" pitchFamily="49" charset="0"/>
              </a:rPr>
              <a:t>sell_price</a:t>
            </a:r>
            <a:r>
              <a:rPr lang="en-US" sz="2000">
                <a:solidFill>
                  <a:schemeClr val="bg1"/>
                </a:solidFill>
                <a:latin typeface="Courier New" pitchFamily="49" charset="0"/>
                <a:cs typeface="Courier New" pitchFamily="49" charset="0"/>
              </a:rPr>
              <a:t>&lt;=500);</a:t>
            </a:r>
          </a:p>
          <a:p>
            <a:endParaRPr lang="en-US" sz="2000">
              <a:solidFill>
                <a:schemeClr val="bg1"/>
              </a:solidFill>
              <a:latin typeface="Courier New" pitchFamily="49" charset="0"/>
              <a:cs typeface="Courier New" pitchFamily="49" charset="0"/>
            </a:endParaRPr>
          </a:p>
        </p:txBody>
      </p:sp>
      <p:sp>
        <p:nvSpPr>
          <p:cNvPr id="13" name="Rectangle 12"/>
          <p:cNvSpPr/>
          <p:nvPr/>
        </p:nvSpPr>
        <p:spPr>
          <a:xfrm>
            <a:off x="371960" y="5622636"/>
            <a:ext cx="6245816" cy="56118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ular Callout 13"/>
          <p:cNvSpPr/>
          <p:nvPr/>
        </p:nvSpPr>
        <p:spPr>
          <a:xfrm>
            <a:off x="6655774" y="5796116"/>
            <a:ext cx="2255752" cy="1061884"/>
          </a:xfrm>
          <a:prstGeom prst="wedgeRoundRectCallout">
            <a:avLst>
              <a:gd name="adj1" fmla="val -79423"/>
              <a:gd name="adj2" fmla="val 2108"/>
              <a:gd name="adj3" fmla="val 16667"/>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Arial" pitchFamily="34" charset="0"/>
                <a:cs typeface="Arial" pitchFamily="34" charset="0"/>
              </a:rPr>
              <a:t>Returns the records of products with </a:t>
            </a:r>
            <a:r>
              <a:rPr lang="en-US" err="1">
                <a:solidFill>
                  <a:schemeClr val="tx1"/>
                </a:solidFill>
                <a:latin typeface="Arial" pitchFamily="34" charset="0"/>
                <a:cs typeface="Arial" pitchFamily="34" charset="0"/>
              </a:rPr>
              <a:t>Sell_proce</a:t>
            </a:r>
            <a:r>
              <a:rPr lang="en-US">
                <a:solidFill>
                  <a:schemeClr val="tx1"/>
                </a:solidFill>
                <a:latin typeface="Arial" pitchFamily="34" charset="0"/>
                <a:cs typeface="Arial" pitchFamily="34" charset="0"/>
              </a:rPr>
              <a:t>&lt;=500</a:t>
            </a:r>
          </a:p>
        </p:txBody>
      </p:sp>
      <p:sp>
        <p:nvSpPr>
          <p:cNvPr id="15" name="Rectangle 14"/>
          <p:cNvSpPr/>
          <p:nvPr/>
        </p:nvSpPr>
        <p:spPr>
          <a:xfrm>
            <a:off x="355794" y="5238427"/>
            <a:ext cx="6246484" cy="433953"/>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ular Callout 15"/>
          <p:cNvSpPr/>
          <p:nvPr/>
        </p:nvSpPr>
        <p:spPr>
          <a:xfrm>
            <a:off x="6872749" y="4178709"/>
            <a:ext cx="2271251" cy="870155"/>
          </a:xfrm>
          <a:prstGeom prst="wedgeRoundRectCallout">
            <a:avLst>
              <a:gd name="adj1" fmla="val -72581"/>
              <a:gd name="adj2" fmla="val 67739"/>
              <a:gd name="adj3" fmla="val 16667"/>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Arial" pitchFamily="34" charset="0"/>
                <a:cs typeface="Arial" pitchFamily="34" charset="0"/>
              </a:rPr>
              <a:t>Delete the records of products with </a:t>
            </a:r>
            <a:r>
              <a:rPr lang="en-US" err="1">
                <a:solidFill>
                  <a:schemeClr val="tx1"/>
                </a:solidFill>
                <a:latin typeface="Arial" pitchFamily="34" charset="0"/>
                <a:cs typeface="Arial" pitchFamily="34" charset="0"/>
              </a:rPr>
              <a:t>Sell_price</a:t>
            </a:r>
            <a:r>
              <a:rPr lang="en-US">
                <a:solidFill>
                  <a:schemeClr val="tx1"/>
                </a:solidFill>
                <a:latin typeface="Arial" pitchFamily="34" charset="0"/>
                <a:cs typeface="Arial" pitchFamily="34" charset="0"/>
              </a:rPr>
              <a:t>&lt;=500</a:t>
            </a:r>
          </a:p>
        </p:txBody>
      </p:sp>
      <p:sp>
        <p:nvSpPr>
          <p:cNvPr id="17" name="Rectangle 16"/>
          <p:cNvSpPr/>
          <p:nvPr/>
        </p:nvSpPr>
        <p:spPr>
          <a:xfrm>
            <a:off x="-7811145" y="250723"/>
            <a:ext cx="7575172" cy="66072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8" name="Table 17"/>
          <p:cNvGraphicFramePr>
            <a:graphicFrameLocks noGrp="1"/>
          </p:cNvGraphicFramePr>
          <p:nvPr/>
        </p:nvGraphicFramePr>
        <p:xfrm>
          <a:off x="-6943239" y="3023057"/>
          <a:ext cx="5625885" cy="1796915"/>
        </p:xfrm>
        <a:graphic>
          <a:graphicData uri="http://schemas.openxmlformats.org/drawingml/2006/table">
            <a:tbl>
              <a:tblPr/>
              <a:tblGrid>
                <a:gridCol w="2136660">
                  <a:extLst>
                    <a:ext uri="{9D8B030D-6E8A-4147-A177-3AD203B41FA5}">
                      <a16:colId xmlns:a16="http://schemas.microsoft.com/office/drawing/2014/main" val="20000"/>
                    </a:ext>
                  </a:extLst>
                </a:gridCol>
                <a:gridCol w="1823022">
                  <a:extLst>
                    <a:ext uri="{9D8B030D-6E8A-4147-A177-3AD203B41FA5}">
                      <a16:colId xmlns:a16="http://schemas.microsoft.com/office/drawing/2014/main" val="20001"/>
                    </a:ext>
                  </a:extLst>
                </a:gridCol>
                <a:gridCol w="1666203">
                  <a:extLst>
                    <a:ext uri="{9D8B030D-6E8A-4147-A177-3AD203B41FA5}">
                      <a16:colId xmlns:a16="http://schemas.microsoft.com/office/drawing/2014/main" val="20002"/>
                    </a:ext>
                  </a:extLst>
                </a:gridCol>
              </a:tblGrid>
              <a:tr h="359383">
                <a:tc>
                  <a:txBody>
                    <a:bodyPr/>
                    <a:lstStyle/>
                    <a:p>
                      <a:pPr marL="0" marR="0" algn="ctr">
                        <a:lnSpc>
                          <a:spcPct val="107000"/>
                        </a:lnSpc>
                        <a:spcBef>
                          <a:spcPts val="0"/>
                        </a:spcBef>
                        <a:spcAft>
                          <a:spcPts val="0"/>
                        </a:spcAft>
                      </a:pPr>
                      <a:r>
                        <a:rPr lang="en-IN" sz="2000" dirty="0">
                          <a:solidFill>
                            <a:srgbClr val="000000"/>
                          </a:solidFill>
                          <a:latin typeface="Calibri"/>
                          <a:ea typeface="Calibri"/>
                          <a:cs typeface="Calibri"/>
                        </a:rPr>
                        <a:t>Product id</a:t>
                      </a:r>
                      <a:endParaRPr lang="en-US" sz="2000" dirty="0">
                        <a:latin typeface="Calibri"/>
                        <a:ea typeface="Calibri"/>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2D050"/>
                    </a:solidFill>
                  </a:tcPr>
                </a:tc>
                <a:tc>
                  <a:txBody>
                    <a:bodyPr/>
                    <a:lstStyle/>
                    <a:p>
                      <a:pPr marL="0" marR="0" algn="ctr">
                        <a:lnSpc>
                          <a:spcPct val="107000"/>
                        </a:lnSpc>
                        <a:spcBef>
                          <a:spcPts val="0"/>
                        </a:spcBef>
                        <a:spcAft>
                          <a:spcPts val="0"/>
                        </a:spcAft>
                      </a:pPr>
                      <a:r>
                        <a:rPr lang="en-IN" sz="2000">
                          <a:solidFill>
                            <a:srgbClr val="000000"/>
                          </a:solidFill>
                          <a:latin typeface="Calibri"/>
                          <a:ea typeface="Calibri"/>
                          <a:cs typeface="Calibri"/>
                        </a:rPr>
                        <a:t>P_name</a:t>
                      </a:r>
                      <a:endParaRPr lang="en-US" sz="2000">
                        <a:latin typeface="Calibri"/>
                        <a:ea typeface="Calibri"/>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2D050"/>
                    </a:solidFill>
                  </a:tcPr>
                </a:tc>
                <a:tc>
                  <a:txBody>
                    <a:bodyPr/>
                    <a:lstStyle/>
                    <a:p>
                      <a:pPr marL="0" marR="0" algn="ctr">
                        <a:lnSpc>
                          <a:spcPct val="107000"/>
                        </a:lnSpc>
                        <a:spcBef>
                          <a:spcPts val="0"/>
                        </a:spcBef>
                        <a:spcAft>
                          <a:spcPts val="0"/>
                        </a:spcAft>
                      </a:pPr>
                      <a:r>
                        <a:rPr lang="en-IN" sz="2000">
                          <a:solidFill>
                            <a:srgbClr val="000000"/>
                          </a:solidFill>
                          <a:latin typeface="Calibri"/>
                          <a:ea typeface="Calibri"/>
                          <a:cs typeface="Calibri"/>
                        </a:rPr>
                        <a:t>Sell_price</a:t>
                      </a:r>
                      <a:endParaRPr lang="en-US" sz="2000">
                        <a:latin typeface="Calibri"/>
                        <a:ea typeface="Calibri"/>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2D050"/>
                    </a:solidFill>
                  </a:tcPr>
                </a:tc>
                <a:extLst>
                  <a:ext uri="{0D108BD9-81ED-4DB2-BD59-A6C34878D82A}">
                    <a16:rowId xmlns:a16="http://schemas.microsoft.com/office/drawing/2014/main" val="10000"/>
                  </a:ext>
                </a:extLst>
              </a:tr>
              <a:tr h="359383">
                <a:tc>
                  <a:txBody>
                    <a:bodyPr/>
                    <a:lstStyle/>
                    <a:p>
                      <a:pPr marL="0" marR="0" algn="ctr">
                        <a:lnSpc>
                          <a:spcPct val="107000"/>
                        </a:lnSpc>
                        <a:spcBef>
                          <a:spcPts val="0"/>
                        </a:spcBef>
                        <a:spcAft>
                          <a:spcPts val="0"/>
                        </a:spcAft>
                      </a:pPr>
                      <a:r>
                        <a:rPr lang="en-IN" sz="2000" dirty="0">
                          <a:solidFill>
                            <a:srgbClr val="000000"/>
                          </a:solidFill>
                          <a:latin typeface="Calibri"/>
                          <a:ea typeface="Calibri"/>
                          <a:cs typeface="Calibri"/>
                        </a:rPr>
                        <a:t>101</a:t>
                      </a:r>
                      <a:endParaRPr lang="en-US" sz="2000" dirty="0">
                        <a:latin typeface="Calibri"/>
                        <a:ea typeface="Calibri"/>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IN" sz="2000" dirty="0">
                          <a:solidFill>
                            <a:srgbClr val="000000"/>
                          </a:solidFill>
                          <a:latin typeface="Calibri"/>
                          <a:ea typeface="Calibri"/>
                          <a:cs typeface="Calibri"/>
                        </a:rPr>
                        <a:t>Laptop</a:t>
                      </a:r>
                      <a:endParaRPr lang="en-US" sz="2000" dirty="0">
                        <a:latin typeface="Calibri"/>
                        <a:ea typeface="Calibri"/>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IN" sz="2000">
                          <a:solidFill>
                            <a:srgbClr val="000000"/>
                          </a:solidFill>
                          <a:latin typeface="Calibri"/>
                          <a:ea typeface="Calibri"/>
                          <a:cs typeface="Calibri"/>
                        </a:rPr>
                        <a:t>45000</a:t>
                      </a:r>
                      <a:endParaRPr lang="en-US" sz="2000">
                        <a:latin typeface="Calibri"/>
                        <a:ea typeface="Calibri"/>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359383">
                <a:tc>
                  <a:txBody>
                    <a:bodyPr/>
                    <a:lstStyle/>
                    <a:p>
                      <a:pPr marL="0" marR="0" algn="ctr">
                        <a:lnSpc>
                          <a:spcPct val="107000"/>
                        </a:lnSpc>
                        <a:spcBef>
                          <a:spcPts val="0"/>
                        </a:spcBef>
                        <a:spcAft>
                          <a:spcPts val="0"/>
                        </a:spcAft>
                      </a:pPr>
                      <a:r>
                        <a:rPr lang="en-IN" sz="2000">
                          <a:solidFill>
                            <a:srgbClr val="000000"/>
                          </a:solidFill>
                          <a:latin typeface="Calibri"/>
                          <a:ea typeface="Calibri"/>
                          <a:cs typeface="Calibri"/>
                        </a:rPr>
                        <a:t>102</a:t>
                      </a:r>
                      <a:endParaRPr lang="en-US" sz="2000">
                        <a:latin typeface="Calibri"/>
                        <a:ea typeface="Calibri"/>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IN" sz="2000">
                          <a:solidFill>
                            <a:srgbClr val="000000"/>
                          </a:solidFill>
                          <a:latin typeface="Calibri"/>
                          <a:ea typeface="Calibri"/>
                          <a:cs typeface="Calibri"/>
                        </a:rPr>
                        <a:t>Camera</a:t>
                      </a:r>
                      <a:endParaRPr lang="en-US" sz="2000">
                        <a:latin typeface="Calibri"/>
                        <a:ea typeface="Calibri"/>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IN" sz="2000" dirty="0">
                          <a:solidFill>
                            <a:srgbClr val="000000"/>
                          </a:solidFill>
                          <a:latin typeface="Calibri"/>
                          <a:ea typeface="Calibri"/>
                          <a:cs typeface="Calibri"/>
                        </a:rPr>
                        <a:t>34000</a:t>
                      </a:r>
                      <a:endParaRPr lang="en-US" sz="2000" dirty="0">
                        <a:latin typeface="Calibri"/>
                        <a:ea typeface="Calibri"/>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359383">
                <a:tc>
                  <a:txBody>
                    <a:bodyPr/>
                    <a:lstStyle/>
                    <a:p>
                      <a:pPr marL="0" marR="0" algn="ctr">
                        <a:lnSpc>
                          <a:spcPct val="107000"/>
                        </a:lnSpc>
                        <a:spcBef>
                          <a:spcPts val="0"/>
                        </a:spcBef>
                        <a:spcAft>
                          <a:spcPts val="0"/>
                        </a:spcAft>
                      </a:pPr>
                      <a:r>
                        <a:rPr lang="en-IN" sz="2000">
                          <a:solidFill>
                            <a:srgbClr val="000000"/>
                          </a:solidFill>
                          <a:latin typeface="Calibri"/>
                          <a:ea typeface="Calibri"/>
                          <a:cs typeface="Calibri"/>
                        </a:rPr>
                        <a:t>105</a:t>
                      </a:r>
                      <a:endParaRPr lang="en-US" sz="2000">
                        <a:latin typeface="Calibri"/>
                        <a:ea typeface="Calibri"/>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IN" sz="2000">
                          <a:solidFill>
                            <a:srgbClr val="000000"/>
                          </a:solidFill>
                          <a:latin typeface="Calibri"/>
                          <a:ea typeface="Calibri"/>
                          <a:cs typeface="Calibri"/>
                        </a:rPr>
                        <a:t>Table</a:t>
                      </a:r>
                      <a:endParaRPr lang="en-US" sz="2000">
                        <a:latin typeface="Calibri"/>
                        <a:ea typeface="Calibri"/>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IN" sz="2000" dirty="0">
                          <a:solidFill>
                            <a:srgbClr val="000000"/>
                          </a:solidFill>
                          <a:latin typeface="Calibri"/>
                          <a:ea typeface="Calibri"/>
                          <a:cs typeface="Calibri"/>
                        </a:rPr>
                        <a:t>2300</a:t>
                      </a:r>
                      <a:endParaRPr lang="en-US" sz="2000" dirty="0">
                        <a:latin typeface="Calibri"/>
                        <a:ea typeface="Calibri"/>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359383">
                <a:tc>
                  <a:txBody>
                    <a:bodyPr/>
                    <a:lstStyle/>
                    <a:p>
                      <a:pPr marL="0" marR="0" algn="ctr">
                        <a:lnSpc>
                          <a:spcPct val="107000"/>
                        </a:lnSpc>
                        <a:spcBef>
                          <a:spcPts val="0"/>
                        </a:spcBef>
                        <a:spcAft>
                          <a:spcPts val="0"/>
                        </a:spcAft>
                      </a:pPr>
                      <a:r>
                        <a:rPr lang="en-IN" sz="2000" dirty="0">
                          <a:solidFill>
                            <a:srgbClr val="000000"/>
                          </a:solidFill>
                          <a:latin typeface="Calibri"/>
                          <a:ea typeface="Calibri"/>
                          <a:cs typeface="Calibri"/>
                        </a:rPr>
                        <a:t>106</a:t>
                      </a:r>
                      <a:endParaRPr lang="en-US" sz="2000" dirty="0">
                        <a:latin typeface="Calibri"/>
                        <a:ea typeface="Calibri"/>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IN" sz="2000" dirty="0">
                          <a:solidFill>
                            <a:srgbClr val="000000"/>
                          </a:solidFill>
                          <a:latin typeface="Calibri"/>
                          <a:ea typeface="Calibri"/>
                          <a:cs typeface="Calibri"/>
                        </a:rPr>
                        <a:t>Mobile</a:t>
                      </a:r>
                      <a:endParaRPr lang="en-US" sz="2000" dirty="0">
                        <a:latin typeface="Calibri"/>
                        <a:ea typeface="Calibri"/>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IN" sz="2000" dirty="0">
                          <a:solidFill>
                            <a:srgbClr val="000000"/>
                          </a:solidFill>
                          <a:latin typeface="Calibri"/>
                          <a:ea typeface="Calibri"/>
                          <a:cs typeface="Calibri"/>
                        </a:rPr>
                        <a:t>20000</a:t>
                      </a:r>
                      <a:endParaRPr lang="en-US" sz="2000" dirty="0">
                        <a:latin typeface="Calibri"/>
                        <a:ea typeface="Calibri"/>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pic>
        <p:nvPicPr>
          <p:cNvPr id="19" name="Picture 18"/>
          <p:cNvPicPr>
            <a:picLocks noChangeAspect="1" noChangeArrowheads="1"/>
          </p:cNvPicPr>
          <p:nvPr/>
        </p:nvPicPr>
        <p:blipFill>
          <a:blip r:embed="rId4" cstate="print"/>
          <a:srcRect/>
          <a:stretch>
            <a:fillRect/>
          </a:stretch>
        </p:blipFill>
        <p:spPr bwMode="auto">
          <a:xfrm>
            <a:off x="-1974755" y="6039319"/>
            <a:ext cx="1488558" cy="539711"/>
          </a:xfrm>
          <a:prstGeom prst="rect">
            <a:avLst/>
          </a:prstGeom>
          <a:noFill/>
          <a:ln w="9525">
            <a:noFill/>
            <a:miter lim="800000"/>
            <a:headEnd/>
            <a:tailEnd/>
          </a:ln>
        </p:spPr>
      </p:pic>
      <p:sp>
        <p:nvSpPr>
          <p:cNvPr id="20" name="Rectangle 19"/>
          <p:cNvSpPr/>
          <p:nvPr/>
        </p:nvSpPr>
        <p:spPr>
          <a:xfrm>
            <a:off x="5354330" y="4085720"/>
            <a:ext cx="953480" cy="25380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5382744" y="3804168"/>
            <a:ext cx="953480" cy="25380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p:cNvSpPr txBox="1"/>
          <p:nvPr/>
        </p:nvSpPr>
        <p:spPr>
          <a:xfrm>
            <a:off x="-6935826" y="2655875"/>
            <a:ext cx="2906265" cy="677108"/>
          </a:xfrm>
          <a:prstGeom prst="rect">
            <a:avLst/>
          </a:prstGeom>
          <a:noFill/>
        </p:spPr>
        <p:txBody>
          <a:bodyPr wrap="square" rtlCol="0">
            <a:spAutoFit/>
          </a:bodyPr>
          <a:lstStyle/>
          <a:p>
            <a:r>
              <a:rPr lang="en-US" sz="2000"/>
              <a:t>Output Table</a:t>
            </a:r>
          </a:p>
          <a:p>
            <a:endParaRPr 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8052022-06B7-45F7-955F-DE89B5ACCEE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1262"/>
            <a:ext cx="9165365" cy="654346"/>
          </a:xfrm>
          <a:prstGeom prst="rect">
            <a:avLst/>
          </a:prstGeom>
        </p:spPr>
      </p:pic>
      <p:sp>
        <p:nvSpPr>
          <p:cNvPr id="5" name="TextBox 4">
            <a:extLst>
              <a:ext uri="{FF2B5EF4-FFF2-40B4-BE49-F238E27FC236}">
                <a16:creationId xmlns:a16="http://schemas.microsoft.com/office/drawing/2014/main" id="{4A19A483-11A0-4BBD-BD74-33BFF57D3519}"/>
              </a:ext>
            </a:extLst>
          </p:cNvPr>
          <p:cNvSpPr txBox="1"/>
          <p:nvPr/>
        </p:nvSpPr>
        <p:spPr>
          <a:xfrm>
            <a:off x="2558120" y="0"/>
            <a:ext cx="3572003" cy="507831"/>
          </a:xfrm>
          <a:prstGeom prst="rect">
            <a:avLst/>
          </a:prstGeom>
          <a:noFill/>
        </p:spPr>
        <p:txBody>
          <a:bodyPr wrap="none" rtlCol="0">
            <a:spAutoFit/>
          </a:bodyPr>
          <a:lstStyle/>
          <a:p>
            <a:pPr marL="160731" indent="-160731" algn="ctr">
              <a:lnSpc>
                <a:spcPct val="150000"/>
              </a:lnSpc>
            </a:pPr>
            <a:r>
              <a:rPr lang="en-US" b="1">
                <a:solidFill>
                  <a:schemeClr val="bg1"/>
                </a:solidFill>
                <a:latin typeface="Open Sans" panose="020B0606030504020204" pitchFamily="34" charset="0"/>
                <a:ea typeface="Open Sans" panose="020B0606030504020204" pitchFamily="34" charset="0"/>
                <a:cs typeface="Open Sans" panose="020B0606030504020204" pitchFamily="34" charset="0"/>
              </a:rPr>
              <a:t>Knowledge Check: Question 5</a:t>
            </a:r>
            <a:endParaRPr lang="en-IN" b="1">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5A8D0BD0-56A7-41B3-8952-12FFD5EA9E7C}"/>
              </a:ext>
            </a:extLst>
          </p:cNvPr>
          <p:cNvSpPr txBox="1"/>
          <p:nvPr/>
        </p:nvSpPr>
        <p:spPr>
          <a:xfrm>
            <a:off x="0" y="951355"/>
            <a:ext cx="8729330" cy="328937"/>
          </a:xfrm>
          <a:prstGeom prst="rect">
            <a:avLst/>
          </a:prstGeom>
          <a:noFill/>
        </p:spPr>
        <p:txBody>
          <a:bodyPr rot="0" spcFirstLastPara="0" vertOverflow="overflow" horzOverflow="overflow" vert="horz" wrap="square" lIns="51435" tIns="25718" rIns="51435" bIns="25718" numCol="1" spcCol="0" rtlCol="0" fromWordArt="0" anchor="t" anchorCtr="0" forceAA="0" compatLnSpc="1">
            <a:prstTxWarp prst="textNoShape">
              <a:avLst/>
            </a:prstTxWarp>
            <a:spAutoFit/>
          </a:bodyPr>
          <a:lstStyle/>
          <a:p>
            <a:pPr algn="ctr"/>
            <a:r>
              <a:rPr lang="en-US" b="1">
                <a:latin typeface="Arial"/>
                <a:cs typeface="Arial"/>
              </a:rPr>
              <a:t>Select the appropriate answer for the following statement and click SUBMIT.</a:t>
            </a:r>
            <a:endParaRPr lang="en-US">
              <a:latin typeface="Arial"/>
              <a:ea typeface="+mn-lt"/>
              <a:cs typeface="Arial"/>
            </a:endParaRPr>
          </a:p>
        </p:txBody>
      </p:sp>
      <p:pic>
        <p:nvPicPr>
          <p:cNvPr id="7" name="Picture 9" descr="Graphical user interface, application&#10;&#10;Description automatically generated">
            <a:extLst>
              <a:ext uri="{FF2B5EF4-FFF2-40B4-BE49-F238E27FC236}">
                <a16:creationId xmlns:a16="http://schemas.microsoft.com/office/drawing/2014/main" id="{46CDF15C-0ACB-408F-8074-EB610C75A837}"/>
              </a:ext>
            </a:extLst>
          </p:cNvPr>
          <p:cNvPicPr>
            <a:picLocks noChangeAspect="1"/>
          </p:cNvPicPr>
          <p:nvPr/>
        </p:nvPicPr>
        <p:blipFill>
          <a:blip r:embed="rId5" cstate="print"/>
          <a:stretch>
            <a:fillRect/>
          </a:stretch>
        </p:blipFill>
        <p:spPr>
          <a:xfrm>
            <a:off x="1" y="5178056"/>
            <a:ext cx="9143999" cy="1467293"/>
          </a:xfrm>
          <a:prstGeom prst="rect">
            <a:avLst/>
          </a:prstGeom>
        </p:spPr>
      </p:pic>
      <p:sp>
        <p:nvSpPr>
          <p:cNvPr id="8" name="TextBox 7"/>
          <p:cNvSpPr txBox="1"/>
          <p:nvPr/>
        </p:nvSpPr>
        <p:spPr>
          <a:xfrm>
            <a:off x="1046107" y="5440441"/>
            <a:ext cx="6528391" cy="1200329"/>
          </a:xfrm>
          <a:prstGeom prst="rect">
            <a:avLst/>
          </a:prstGeom>
          <a:noFill/>
        </p:spPr>
        <p:txBody>
          <a:bodyPr wrap="square" lIns="91440" tIns="45720" rIns="91440" bIns="45720" rtlCol="0" anchor="t">
            <a:spAutoFit/>
          </a:bodyPr>
          <a:lstStyle/>
          <a:p>
            <a:pPr algn="ctr"/>
            <a:r>
              <a:rPr lang="en-US" b="1" dirty="0">
                <a:latin typeface="Arial" panose="020B0604020202020204" pitchFamily="34" charset="0"/>
                <a:ea typeface="+mn-lt"/>
                <a:cs typeface="Arial" panose="020B0604020202020204" pitchFamily="34" charset="0"/>
              </a:rPr>
              <a:t>Excellent! You are right.</a:t>
            </a:r>
          </a:p>
          <a:p>
            <a:pPr algn="ctr"/>
            <a:r>
              <a:rPr lang="en-US" dirty="0">
                <a:latin typeface="Arial"/>
                <a:ea typeface="+mn-lt"/>
                <a:cs typeface="Arial"/>
              </a:rPr>
              <a:t>In a sub-query with DELETE statement, the sub-query is executed first, whose output is then used to execute the DELETE statement. Hence, the given statement is </a:t>
            </a:r>
            <a:r>
              <a:rPr lang="en-US" b="1" dirty="0">
                <a:latin typeface="Arial"/>
                <a:ea typeface="+mn-lt"/>
                <a:cs typeface="Arial"/>
              </a:rPr>
              <a:t>False</a:t>
            </a:r>
            <a:r>
              <a:rPr lang="en-US" dirty="0">
                <a:latin typeface="Arial"/>
                <a:ea typeface="+mn-lt"/>
                <a:cs typeface="Arial"/>
              </a:rPr>
              <a:t>.</a:t>
            </a:r>
          </a:p>
        </p:txBody>
      </p:sp>
      <p:sp>
        <p:nvSpPr>
          <p:cNvPr id="9" name="TextBox 8"/>
          <p:cNvSpPr txBox="1"/>
          <p:nvPr/>
        </p:nvSpPr>
        <p:spPr>
          <a:xfrm>
            <a:off x="177816" y="1387740"/>
            <a:ext cx="8966184" cy="707886"/>
          </a:xfrm>
          <a:prstGeom prst="rect">
            <a:avLst/>
          </a:prstGeom>
          <a:noFill/>
        </p:spPr>
        <p:txBody>
          <a:bodyPr wrap="square" lIns="91440" tIns="45720" rIns="91440" bIns="45720" rtlCol="0" anchor="t">
            <a:spAutoFit/>
          </a:bodyPr>
          <a:lstStyle/>
          <a:p>
            <a:r>
              <a:rPr lang="en-US" sz="2000" dirty="0">
                <a:ea typeface="+mn-lt"/>
                <a:cs typeface="+mn-lt"/>
              </a:rPr>
              <a:t>In the given sub-query, the output of the DELETE statement is used to execute the inner query. Verify whether the statement is true or false by examining the facts.</a:t>
            </a:r>
            <a:endParaRPr lang="en-US" dirty="0"/>
          </a:p>
        </p:txBody>
      </p:sp>
      <p:sp>
        <p:nvSpPr>
          <p:cNvPr id="18" name="TextBox 17"/>
          <p:cNvSpPr txBox="1"/>
          <p:nvPr/>
        </p:nvSpPr>
        <p:spPr>
          <a:xfrm>
            <a:off x="176981" y="2536723"/>
            <a:ext cx="501445" cy="400110"/>
          </a:xfrm>
          <a:prstGeom prst="rect">
            <a:avLst/>
          </a:prstGeom>
          <a:noFill/>
        </p:spPr>
        <p:txBody>
          <a:bodyPr wrap="square" rtlCol="0">
            <a:spAutoFit/>
          </a:bodyPr>
          <a:lstStyle/>
          <a:p>
            <a:r>
              <a:rPr lang="en-US" sz="2000">
                <a:latin typeface="Arial" pitchFamily="34" charset="0"/>
                <a:cs typeface="Arial" pitchFamily="34" charset="0"/>
              </a:rPr>
              <a:t>A.</a:t>
            </a:r>
          </a:p>
        </p:txBody>
      </p:sp>
      <p:sp>
        <p:nvSpPr>
          <p:cNvPr id="19" name="TextBox 18"/>
          <p:cNvSpPr txBox="1"/>
          <p:nvPr/>
        </p:nvSpPr>
        <p:spPr>
          <a:xfrm>
            <a:off x="221225" y="3377380"/>
            <a:ext cx="663678" cy="400110"/>
          </a:xfrm>
          <a:prstGeom prst="rect">
            <a:avLst/>
          </a:prstGeom>
          <a:noFill/>
        </p:spPr>
        <p:txBody>
          <a:bodyPr wrap="square" rtlCol="0">
            <a:spAutoFit/>
          </a:bodyPr>
          <a:lstStyle/>
          <a:p>
            <a:r>
              <a:rPr lang="en-US" sz="2000" b="1">
                <a:latin typeface="Arial" pitchFamily="34" charset="0"/>
                <a:cs typeface="Arial" pitchFamily="34" charset="0"/>
              </a:rPr>
              <a:t>B.</a:t>
            </a:r>
          </a:p>
        </p:txBody>
      </p:sp>
      <p:sp>
        <p:nvSpPr>
          <p:cNvPr id="25" name="TextBox 24"/>
          <p:cNvSpPr txBox="1"/>
          <p:nvPr/>
        </p:nvSpPr>
        <p:spPr>
          <a:xfrm>
            <a:off x="683341" y="2541639"/>
            <a:ext cx="4748982" cy="400110"/>
          </a:xfrm>
          <a:prstGeom prst="rect">
            <a:avLst/>
          </a:prstGeom>
          <a:noFill/>
        </p:spPr>
        <p:txBody>
          <a:bodyPr wrap="square" rtlCol="0">
            <a:spAutoFit/>
          </a:bodyPr>
          <a:lstStyle/>
          <a:p>
            <a:r>
              <a:rPr lang="en-US" sz="2000">
                <a:latin typeface="Arial" pitchFamily="34" charset="0"/>
                <a:cs typeface="Arial" pitchFamily="34" charset="0"/>
              </a:rPr>
              <a:t>True</a:t>
            </a:r>
          </a:p>
        </p:txBody>
      </p:sp>
      <p:sp>
        <p:nvSpPr>
          <p:cNvPr id="26" name="TextBox 25"/>
          <p:cNvSpPr txBox="1"/>
          <p:nvPr/>
        </p:nvSpPr>
        <p:spPr>
          <a:xfrm>
            <a:off x="644013" y="3372465"/>
            <a:ext cx="4748982" cy="400110"/>
          </a:xfrm>
          <a:prstGeom prst="rect">
            <a:avLst/>
          </a:prstGeom>
          <a:noFill/>
        </p:spPr>
        <p:txBody>
          <a:bodyPr wrap="square" rtlCol="0">
            <a:spAutoFit/>
          </a:bodyPr>
          <a:lstStyle/>
          <a:p>
            <a:r>
              <a:rPr lang="en-US" sz="2000" b="1">
                <a:latin typeface="Arial" pitchFamily="34" charset="0"/>
                <a:cs typeface="Arial" pitchFamily="34" charset="0"/>
              </a:rPr>
              <a:t>False</a:t>
            </a:r>
          </a:p>
        </p:txBody>
      </p:sp>
      <p:sp>
        <p:nvSpPr>
          <p:cNvPr id="2" name="TextBox 1">
            <a:extLst>
              <a:ext uri="{FF2B5EF4-FFF2-40B4-BE49-F238E27FC236}">
                <a16:creationId xmlns:a16="http://schemas.microsoft.com/office/drawing/2014/main" id="{D5F22617-C9B8-C291-D65D-0C52FEA65FE3}"/>
              </a:ext>
            </a:extLst>
          </p:cNvPr>
          <p:cNvSpPr txBox="1"/>
          <p:nvPr/>
        </p:nvSpPr>
        <p:spPr>
          <a:xfrm>
            <a:off x="4105275" y="2457450"/>
            <a:ext cx="3962400" cy="1200329"/>
          </a:xfrm>
          <a:prstGeom prst="rect">
            <a:avLst/>
          </a:prstGeom>
          <a:solidFill>
            <a:schemeClr val="tx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chemeClr val="bg1"/>
                </a:solidFill>
              </a:rPr>
              <a:t>DELETE FROM CUSTOMERS </a:t>
            </a:r>
          </a:p>
          <a:p>
            <a:r>
              <a:rPr lang="en-US" dirty="0">
                <a:solidFill>
                  <a:schemeClr val="bg1"/>
                </a:solidFill>
              </a:rPr>
              <a:t>WHERE AGE IN (SELECT AGE FROM CUSTOMERS_BKP</a:t>
            </a:r>
            <a:endParaRPr lang="en-US" dirty="0">
              <a:solidFill>
                <a:schemeClr val="bg1"/>
              </a:solidFill>
              <a:ea typeface="Calibri"/>
              <a:cs typeface="Calibri"/>
            </a:endParaRPr>
          </a:p>
          <a:p>
            <a:r>
              <a:rPr lang="en-US" dirty="0">
                <a:solidFill>
                  <a:schemeClr val="bg1"/>
                </a:solidFill>
              </a:rPr>
              <a:t> WHERE AGE &gt;= 27 );</a:t>
            </a:r>
          </a:p>
        </p:txBody>
      </p:sp>
    </p:spTree>
  </p:cSld>
  <p:clrMapOvr>
    <a:masterClrMapping/>
  </p:clrMapOvr>
  <p:extLst>
    <p:ext uri="{6950BFC3-D8DA-4A85-94F7-54DA5524770B}">
      <p188:commentRel xmlns:p188="http://schemas.microsoft.com/office/powerpoint/2018/8/main" r:id="rId3"/>
    </p:ext>
  </p:extLs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37BB23EB-2318-451D-BE84-024A1744DB62}"/>
              </a:ext>
            </a:extLst>
          </p:cNvPr>
          <p:cNvSpPr txBox="1"/>
          <p:nvPr/>
        </p:nvSpPr>
        <p:spPr>
          <a:xfrm>
            <a:off x="472691" y="1053243"/>
            <a:ext cx="4822184" cy="369332"/>
          </a:xfrm>
          <a:prstGeom prst="rect">
            <a:avLst/>
          </a:prstGeom>
          <a:noFill/>
        </p:spPr>
        <p:txBody>
          <a:bodyPr wrap="square">
            <a:spAutoFit/>
          </a:bodyPr>
          <a:lstStyle/>
          <a:p>
            <a:r>
              <a:rPr lang="en-IN">
                <a:solidFill>
                  <a:schemeClr val="bg1"/>
                </a:solidFill>
                <a:latin typeface="Arial" panose="020B0604020202020204" pitchFamily="34" charset="0"/>
                <a:cs typeface="Arial" panose="020B0604020202020204" pitchFamily="34" charset="0"/>
              </a:rPr>
              <a:t>By the end of this topic, you will be able to:</a:t>
            </a:r>
          </a:p>
        </p:txBody>
      </p:sp>
      <p:graphicFrame>
        <p:nvGraphicFramePr>
          <p:cNvPr id="20" name="Table 19">
            <a:extLst>
              <a:ext uri="{FF2B5EF4-FFF2-40B4-BE49-F238E27FC236}">
                <a16:creationId xmlns:a16="http://schemas.microsoft.com/office/drawing/2014/main" id="{544D4DEA-AEDF-4C45-81CF-03818A2A4A07}"/>
              </a:ext>
            </a:extLst>
          </p:cNvPr>
          <p:cNvGraphicFramePr>
            <a:graphicFrameLocks noGrp="1"/>
          </p:cNvGraphicFramePr>
          <p:nvPr>
            <p:extLst>
              <p:ext uri="{D42A27DB-BD31-4B8C-83A1-F6EECF244321}">
                <p14:modId xmlns:p14="http://schemas.microsoft.com/office/powerpoint/2010/main" val="3739199431"/>
              </p:ext>
            </p:extLst>
          </p:nvPr>
        </p:nvGraphicFramePr>
        <p:xfrm>
          <a:off x="-2917445" y="39756"/>
          <a:ext cx="2497500" cy="5115915"/>
        </p:xfrm>
        <a:graphic>
          <a:graphicData uri="http://schemas.openxmlformats.org/drawingml/2006/table">
            <a:tbl>
              <a:tblPr>
                <a:tableStyleId>{284E427A-3D55-4303-BF80-6455036E1DE7}</a:tableStyleId>
              </a:tblPr>
              <a:tblGrid>
                <a:gridCol w="1409231">
                  <a:extLst>
                    <a:ext uri="{9D8B030D-6E8A-4147-A177-3AD203B41FA5}">
                      <a16:colId xmlns:a16="http://schemas.microsoft.com/office/drawing/2014/main" val="1784673754"/>
                    </a:ext>
                  </a:extLst>
                </a:gridCol>
                <a:gridCol w="1088269">
                  <a:extLst>
                    <a:ext uri="{9D8B030D-6E8A-4147-A177-3AD203B41FA5}">
                      <a16:colId xmlns:a16="http://schemas.microsoft.com/office/drawing/2014/main" val="1447218687"/>
                    </a:ext>
                  </a:extLst>
                </a:gridCol>
              </a:tblGrid>
              <a:tr h="437166">
                <a:tc>
                  <a:txBody>
                    <a:bodyPr/>
                    <a:lstStyle/>
                    <a:p>
                      <a:pPr latinLnBrk="0"/>
                      <a:r>
                        <a:rPr lang="en-IN" sz="1500" b="1">
                          <a:effectLst/>
                        </a:rPr>
                        <a:t>Options on the output</a:t>
                      </a:r>
                    </a:p>
                  </a:txBody>
                  <a:tcPr marL="76845" marR="76845" marT="38422" marB="384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500" b="1"/>
                        <a:t>YES/NO</a:t>
                      </a:r>
                      <a:endParaRPr lang="en-IN" sz="1500" b="1"/>
                    </a:p>
                  </a:txBody>
                  <a:tcPr marL="76845" marR="76845" marT="38422" marB="3842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17169766"/>
                  </a:ext>
                </a:extLst>
              </a:tr>
              <a:tr h="400233">
                <a:tc>
                  <a:txBody>
                    <a:bodyPr/>
                    <a:lstStyle/>
                    <a:p>
                      <a:pPr latinLnBrk="0"/>
                      <a:r>
                        <a:rPr lang="en-IN" sz="1500">
                          <a:effectLst/>
                        </a:rPr>
                        <a:t>Menu</a:t>
                      </a:r>
                    </a:p>
                  </a:txBody>
                  <a:tcPr marL="76845" marR="76845" marT="38422" marB="384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atinLnBrk="0"/>
                      <a:r>
                        <a:rPr lang="en-US" sz="1500">
                          <a:effectLst/>
                        </a:rPr>
                        <a:t>Y</a:t>
                      </a:r>
                      <a:endParaRPr lang="en-IN" sz="1500">
                        <a:effectLst/>
                      </a:endParaRPr>
                    </a:p>
                  </a:txBody>
                  <a:tcPr marL="76845" marR="76845" marT="38422" marB="384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30235282"/>
                  </a:ext>
                </a:extLst>
              </a:tr>
              <a:tr h="400233">
                <a:tc>
                  <a:txBody>
                    <a:bodyPr/>
                    <a:lstStyle/>
                    <a:p>
                      <a:pPr latinLnBrk="0"/>
                      <a:r>
                        <a:rPr lang="en-IN" sz="1500">
                          <a:effectLst/>
                        </a:rPr>
                        <a:t>Notes</a:t>
                      </a:r>
                    </a:p>
                  </a:txBody>
                  <a:tcPr marL="76845" marR="76845" marT="38422" marB="384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atinLnBrk="0"/>
                      <a:r>
                        <a:rPr lang="en-US" sz="1500">
                          <a:effectLst/>
                        </a:rPr>
                        <a:t>Y</a:t>
                      </a:r>
                      <a:endParaRPr lang="en-IN" sz="1500">
                        <a:effectLst/>
                      </a:endParaRPr>
                    </a:p>
                  </a:txBody>
                  <a:tcPr marL="76845" marR="76845" marT="38422" marB="384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309240475"/>
                  </a:ext>
                </a:extLst>
              </a:tr>
              <a:tr h="768448">
                <a:tc>
                  <a:txBody>
                    <a:bodyPr/>
                    <a:lstStyle/>
                    <a:p>
                      <a:pPr latinLnBrk="0"/>
                      <a:r>
                        <a:rPr lang="en-IN" sz="1500" err="1">
                          <a:effectLst/>
                        </a:rPr>
                        <a:t>Nxt</a:t>
                      </a:r>
                      <a:r>
                        <a:rPr lang="en-IN" sz="1500">
                          <a:effectLst/>
                        </a:rPr>
                        <a:t> button</a:t>
                      </a:r>
                    </a:p>
                  </a:txBody>
                  <a:tcPr marL="76845" marR="76845" marT="38422" marB="384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atinLnBrk="0"/>
                      <a:r>
                        <a:rPr lang="en-IN" sz="1500">
                          <a:effectLst/>
                        </a:rPr>
                        <a:t>N</a:t>
                      </a:r>
                    </a:p>
                  </a:txBody>
                  <a:tcPr marL="76845" marR="76845" marT="38422" marB="384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20728400"/>
                  </a:ext>
                </a:extLst>
              </a:tr>
              <a:tr h="768448">
                <a:tc>
                  <a:txBody>
                    <a:bodyPr/>
                    <a:lstStyle/>
                    <a:p>
                      <a:pPr latinLnBrk="0"/>
                      <a:r>
                        <a:rPr lang="en-IN" sz="1500">
                          <a:effectLst/>
                        </a:rPr>
                        <a:t>Prev button</a:t>
                      </a:r>
                    </a:p>
                  </a:txBody>
                  <a:tcPr marL="76845" marR="76845" marT="38422" marB="384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atinLnBrk="0"/>
                      <a:r>
                        <a:rPr lang="en-US" sz="1500">
                          <a:effectLst/>
                        </a:rPr>
                        <a:t>N</a:t>
                      </a:r>
                      <a:endParaRPr lang="en-IN" sz="1500">
                        <a:effectLst/>
                      </a:endParaRPr>
                    </a:p>
                  </a:txBody>
                  <a:tcPr marL="76845" marR="76845" marT="38422" marB="384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590410400"/>
                  </a:ext>
                </a:extLst>
              </a:tr>
              <a:tr h="768448">
                <a:tc>
                  <a:txBody>
                    <a:bodyPr/>
                    <a:lstStyle/>
                    <a:p>
                      <a:pPr latinLnBrk="0"/>
                      <a:r>
                        <a:rPr lang="en-US" sz="1500">
                          <a:effectLst/>
                        </a:rPr>
                        <a:t>SUBMIT</a:t>
                      </a:r>
                      <a:endParaRPr lang="en-IN" sz="1500">
                        <a:effectLst/>
                      </a:endParaRPr>
                    </a:p>
                  </a:txBody>
                  <a:tcPr marL="76845" marR="76845" marT="38422" marB="384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atinLnBrk="0"/>
                      <a:r>
                        <a:rPr lang="en-US" sz="1500">
                          <a:effectLst/>
                        </a:rPr>
                        <a:t>N</a:t>
                      </a:r>
                      <a:endParaRPr lang="en-IN" sz="1500">
                        <a:effectLst/>
                      </a:endParaRPr>
                    </a:p>
                  </a:txBody>
                  <a:tcPr marL="76845" marR="76845" marT="38422" marB="384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589121074"/>
                  </a:ext>
                </a:extLst>
              </a:tr>
              <a:tr h="537914">
                <a:tc>
                  <a:txBody>
                    <a:bodyPr/>
                    <a:lstStyle/>
                    <a:p>
                      <a:pPr latinLnBrk="0"/>
                      <a:r>
                        <a:rPr lang="en-IN" sz="1500">
                          <a:effectLst/>
                        </a:rPr>
                        <a:t>Glossary</a:t>
                      </a:r>
                    </a:p>
                  </a:txBody>
                  <a:tcPr marL="76845" marR="76845" marT="38422" marB="384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atinLnBrk="0"/>
                      <a:r>
                        <a:rPr lang="en-US" sz="1500">
                          <a:effectLst/>
                        </a:rPr>
                        <a:t>N</a:t>
                      </a:r>
                      <a:endParaRPr lang="en-IN" sz="1500">
                        <a:effectLst/>
                      </a:endParaRPr>
                    </a:p>
                  </a:txBody>
                  <a:tcPr marL="76845" marR="76845" marT="38422" marB="384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595182000"/>
                  </a:ext>
                </a:extLst>
              </a:tr>
              <a:tr h="400233">
                <a:tc>
                  <a:txBody>
                    <a:bodyPr/>
                    <a:lstStyle/>
                    <a:p>
                      <a:pPr latinLnBrk="0"/>
                      <a:r>
                        <a:rPr lang="en-IN" sz="1500">
                          <a:effectLst/>
                        </a:rPr>
                        <a:t>Marks</a:t>
                      </a:r>
                    </a:p>
                  </a:txBody>
                  <a:tcPr marL="76845" marR="76845" marT="38422" marB="384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atinLnBrk="0"/>
                      <a:r>
                        <a:rPr lang="en-US" sz="1500">
                          <a:effectLst/>
                        </a:rPr>
                        <a:t>N</a:t>
                      </a:r>
                      <a:endParaRPr lang="en-IN" sz="1500">
                        <a:effectLst/>
                      </a:endParaRPr>
                    </a:p>
                  </a:txBody>
                  <a:tcPr marL="76845" marR="76845" marT="38422" marB="384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728266657"/>
                  </a:ext>
                </a:extLst>
              </a:tr>
              <a:tr h="537914">
                <a:tc>
                  <a:txBody>
                    <a:bodyPr/>
                    <a:lstStyle/>
                    <a:p>
                      <a:pPr latinLnBrk="0"/>
                      <a:r>
                        <a:rPr lang="en-IN" sz="1500">
                          <a:effectLst/>
                        </a:rPr>
                        <a:t>Attempts</a:t>
                      </a:r>
                    </a:p>
                  </a:txBody>
                  <a:tcPr marL="76845" marR="76845" marT="38422" marB="384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atinLnBrk="0"/>
                      <a:r>
                        <a:rPr lang="en-US" sz="1500">
                          <a:effectLst/>
                        </a:rPr>
                        <a:t>N</a:t>
                      </a:r>
                      <a:endParaRPr lang="en-IN" sz="1500">
                        <a:effectLst/>
                      </a:endParaRPr>
                    </a:p>
                  </a:txBody>
                  <a:tcPr marL="76845" marR="76845" marT="38422" marB="384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11369749"/>
                  </a:ext>
                </a:extLst>
              </a:tr>
            </a:tbl>
          </a:graphicData>
        </a:graphic>
      </p:graphicFrame>
      <p:pic>
        <p:nvPicPr>
          <p:cNvPr id="19" name="Picture 18">
            <a:extLst>
              <a:ext uri="{FF2B5EF4-FFF2-40B4-BE49-F238E27FC236}">
                <a16:creationId xmlns:a16="http://schemas.microsoft.com/office/drawing/2014/main" id="{77E788AD-D080-4B92-9E6E-53D5DED5AF3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8113" y="22428"/>
            <a:ext cx="9144000" cy="533818"/>
          </a:xfrm>
          <a:prstGeom prst="rect">
            <a:avLst/>
          </a:prstGeom>
        </p:spPr>
      </p:pic>
      <p:sp>
        <p:nvSpPr>
          <p:cNvPr id="25" name="Rectangle 24"/>
          <p:cNvSpPr/>
          <p:nvPr/>
        </p:nvSpPr>
        <p:spPr>
          <a:xfrm>
            <a:off x="4079583" y="2954774"/>
            <a:ext cx="4117474" cy="369332"/>
          </a:xfrm>
          <a:prstGeom prst="rect">
            <a:avLst/>
          </a:prstGeom>
        </p:spPr>
        <p:txBody>
          <a:bodyPr wrap="none" lIns="91440" tIns="45720" rIns="91440" bIns="45720" anchor="t">
            <a:spAutoFit/>
          </a:bodyPr>
          <a:lstStyle/>
          <a:p>
            <a:r>
              <a:rPr lang="en-IN">
                <a:solidFill>
                  <a:schemeClr val="bg1"/>
                </a:solidFill>
                <a:latin typeface="Arial"/>
                <a:cs typeface="Arial"/>
              </a:rPr>
              <a:t>Explain the use of SELECT command </a:t>
            </a:r>
            <a:endParaRPr lang="en-US">
              <a:solidFill>
                <a:schemeClr val="bg1"/>
              </a:solidFill>
              <a:latin typeface="Arial" pitchFamily="34" charset="0"/>
              <a:cs typeface="Arial" pitchFamily="34" charset="0"/>
            </a:endParaRPr>
          </a:p>
        </p:txBody>
      </p:sp>
      <p:sp>
        <p:nvSpPr>
          <p:cNvPr id="26" name="Rectangle 25"/>
          <p:cNvSpPr/>
          <p:nvPr/>
        </p:nvSpPr>
        <p:spPr>
          <a:xfrm>
            <a:off x="4064343" y="3853934"/>
            <a:ext cx="3129896" cy="923330"/>
          </a:xfrm>
          <a:prstGeom prst="rect">
            <a:avLst/>
          </a:prstGeom>
        </p:spPr>
        <p:txBody>
          <a:bodyPr wrap="none" lIns="91440" tIns="45720" rIns="91440" bIns="45720" anchor="t">
            <a:spAutoFit/>
          </a:bodyPr>
          <a:lstStyle/>
          <a:p>
            <a:r>
              <a:rPr lang="en-IN">
                <a:solidFill>
                  <a:schemeClr val="bg1"/>
                </a:solidFill>
                <a:latin typeface="Arial"/>
                <a:cs typeface="Arial"/>
              </a:rPr>
              <a:t>Explain </a:t>
            </a:r>
            <a:r>
              <a:rPr lang="en-IN" err="1">
                <a:solidFill>
                  <a:schemeClr val="bg1"/>
                </a:solidFill>
                <a:latin typeface="Arial"/>
                <a:cs typeface="Arial"/>
              </a:rPr>
              <a:t>th</a:t>
            </a:r>
            <a:endParaRPr lang="en-US" err="1">
              <a:solidFill>
                <a:schemeClr val="bg1"/>
              </a:solidFill>
              <a:latin typeface="Arial" pitchFamily="34" charset="0"/>
              <a:cs typeface="Arial" pitchFamily="34" charset="0"/>
            </a:endParaRPr>
          </a:p>
          <a:p>
            <a:endParaRPr lang="en-IN">
              <a:solidFill>
                <a:schemeClr val="bg1"/>
              </a:solidFill>
              <a:latin typeface="Arial"/>
              <a:cs typeface="Arial"/>
            </a:endParaRPr>
          </a:p>
          <a:p>
            <a:r>
              <a:rPr lang="en-IN">
                <a:solidFill>
                  <a:schemeClr val="bg1"/>
                </a:solidFill>
                <a:latin typeface="Arial"/>
                <a:cs typeface="Arial"/>
              </a:rPr>
              <a:t>e use of UPDATE command </a:t>
            </a:r>
            <a:endParaRPr lang="en-US">
              <a:solidFill>
                <a:schemeClr val="bg1"/>
              </a:solidFill>
              <a:latin typeface="Arial" pitchFamily="34" charset="0"/>
              <a:cs typeface="Arial" pitchFamily="34" charset="0"/>
            </a:endParaRPr>
          </a:p>
        </p:txBody>
      </p:sp>
      <p:sp>
        <p:nvSpPr>
          <p:cNvPr id="27" name="Rectangle 26"/>
          <p:cNvSpPr/>
          <p:nvPr/>
        </p:nvSpPr>
        <p:spPr>
          <a:xfrm>
            <a:off x="4125303" y="4844534"/>
            <a:ext cx="4121641" cy="369332"/>
          </a:xfrm>
          <a:prstGeom prst="rect">
            <a:avLst/>
          </a:prstGeom>
        </p:spPr>
        <p:txBody>
          <a:bodyPr wrap="none" lIns="91440" tIns="45720" rIns="91440" bIns="45720" anchor="t">
            <a:spAutoFit/>
          </a:bodyPr>
          <a:lstStyle/>
          <a:p>
            <a:r>
              <a:rPr lang="en-IN">
                <a:solidFill>
                  <a:schemeClr val="bg1"/>
                </a:solidFill>
                <a:latin typeface="Arial"/>
                <a:cs typeface="Arial"/>
              </a:rPr>
              <a:t>Explain the use of DELETE command</a:t>
            </a:r>
            <a:endParaRPr lang="en-US">
              <a:solidFill>
                <a:schemeClr val="bg1"/>
              </a:solidFill>
              <a:latin typeface="Arial" pitchFamily="34" charset="0"/>
              <a:cs typeface="Arial" pitchFamily="34" charset="0"/>
            </a:endParaRPr>
          </a:p>
        </p:txBody>
      </p:sp>
      <p:sp>
        <p:nvSpPr>
          <p:cNvPr id="24" name="Rectangle 23"/>
          <p:cNvSpPr/>
          <p:nvPr/>
        </p:nvSpPr>
        <p:spPr>
          <a:xfrm>
            <a:off x="4100366" y="1933694"/>
            <a:ext cx="4126130" cy="369332"/>
          </a:xfrm>
          <a:prstGeom prst="rect">
            <a:avLst/>
          </a:prstGeom>
        </p:spPr>
        <p:txBody>
          <a:bodyPr wrap="none" lIns="91440" tIns="45720" rIns="91440" bIns="45720" anchor="t">
            <a:spAutoFit/>
          </a:bodyPr>
          <a:lstStyle/>
          <a:p>
            <a:r>
              <a:rPr lang="en-IN">
                <a:solidFill>
                  <a:schemeClr val="bg1"/>
                </a:solidFill>
                <a:latin typeface="Arial"/>
                <a:cs typeface="Arial"/>
              </a:rPr>
              <a:t>Explain the use of  INSERT command</a:t>
            </a:r>
            <a:endParaRPr lang="en-US">
              <a:solidFill>
                <a:schemeClr val="bg1"/>
              </a:solidFill>
              <a:latin typeface="Arial" pitchFamily="34" charset="0"/>
              <a:cs typeface="Arial" pitchFamily="34" charset="0"/>
            </a:endParaRPr>
          </a:p>
        </p:txBody>
      </p:sp>
      <p:pic>
        <p:nvPicPr>
          <p:cNvPr id="4" name="Picture 4" descr="Graphical user interface, application&#10;&#10;Description automatically generated">
            <a:extLst>
              <a:ext uri="{FF2B5EF4-FFF2-40B4-BE49-F238E27FC236}">
                <a16:creationId xmlns:a16="http://schemas.microsoft.com/office/drawing/2014/main" id="{FA4624D0-8D03-4B24-9B11-92B0E9740D2B}"/>
              </a:ext>
            </a:extLst>
          </p:cNvPr>
          <p:cNvPicPr>
            <a:picLocks noChangeAspect="1"/>
          </p:cNvPicPr>
          <p:nvPr/>
        </p:nvPicPr>
        <p:blipFill>
          <a:blip r:embed="rId5" cstate="print"/>
          <a:stretch>
            <a:fillRect/>
          </a:stretch>
        </p:blipFill>
        <p:spPr>
          <a:xfrm>
            <a:off x="53237" y="24627"/>
            <a:ext cx="9205956" cy="6651803"/>
          </a:xfrm>
          <a:prstGeom prst="rect">
            <a:avLst/>
          </a:prstGeom>
        </p:spPr>
      </p:pic>
      <p:sp>
        <p:nvSpPr>
          <p:cNvPr id="5" name="Rectangle 4">
            <a:extLst>
              <a:ext uri="{FF2B5EF4-FFF2-40B4-BE49-F238E27FC236}">
                <a16:creationId xmlns:a16="http://schemas.microsoft.com/office/drawing/2014/main" id="{4FF9AAF0-465F-4C65-86E7-C72FD2E47A50}"/>
              </a:ext>
            </a:extLst>
          </p:cNvPr>
          <p:cNvSpPr/>
          <p:nvPr/>
        </p:nvSpPr>
        <p:spPr>
          <a:xfrm>
            <a:off x="3022121" y="182592"/>
            <a:ext cx="3795621" cy="460076"/>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9EDFB019-47D7-414C-93FC-57D795F62C97}"/>
              </a:ext>
            </a:extLst>
          </p:cNvPr>
          <p:cNvSpPr txBox="1"/>
          <p:nvPr/>
        </p:nvSpPr>
        <p:spPr>
          <a:xfrm>
            <a:off x="3033697" y="244416"/>
            <a:ext cx="3778821" cy="400110"/>
          </a:xfrm>
          <a:prstGeom prst="rect">
            <a:avLst/>
          </a:prstGeom>
          <a:noFill/>
        </p:spPr>
        <p:txBody>
          <a:bodyPr wrap="square">
            <a:spAutoFit/>
          </a:bodyPr>
          <a:lstStyle/>
          <a:p>
            <a:pPr algn="ctr"/>
            <a:r>
              <a:rPr lang="en-IN" sz="2000" b="1">
                <a:solidFill>
                  <a:schemeClr val="bg1"/>
                </a:solidFill>
                <a:latin typeface="Arial" panose="020B0604020202020204" pitchFamily="34" charset="0"/>
                <a:cs typeface="Arial" panose="020B0604020202020204" pitchFamily="34" charset="0"/>
              </a:rPr>
              <a:t>Objectives Achieved So Far</a:t>
            </a:r>
          </a:p>
        </p:txBody>
      </p:sp>
      <p:sp>
        <p:nvSpPr>
          <p:cNvPr id="8" name="Rectangle 7">
            <a:extLst>
              <a:ext uri="{FF2B5EF4-FFF2-40B4-BE49-F238E27FC236}">
                <a16:creationId xmlns:a16="http://schemas.microsoft.com/office/drawing/2014/main" id="{37B0B42E-8D65-41A6-8F1F-86F98E08BB6D}"/>
              </a:ext>
            </a:extLst>
          </p:cNvPr>
          <p:cNvSpPr/>
          <p:nvPr/>
        </p:nvSpPr>
        <p:spPr>
          <a:xfrm>
            <a:off x="4919932" y="1562819"/>
            <a:ext cx="3680602" cy="48883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IN">
              <a:solidFill>
                <a:schemeClr val="bg1"/>
              </a:solidFill>
              <a:latin typeface="Arial"/>
              <a:cs typeface="Arial"/>
            </a:endParaRPr>
          </a:p>
          <a:p>
            <a:endParaRPr lang="en-IN">
              <a:solidFill>
                <a:schemeClr val="bg1"/>
              </a:solidFill>
              <a:latin typeface="Arial"/>
              <a:cs typeface="Arial"/>
            </a:endParaRPr>
          </a:p>
          <a:p>
            <a:r>
              <a:rPr lang="en-IN">
                <a:solidFill>
                  <a:schemeClr val="bg1"/>
                </a:solidFill>
                <a:latin typeface="Arial"/>
                <a:cs typeface="Arial"/>
              </a:rPr>
              <a:t>Describe constraints in SQL</a:t>
            </a:r>
          </a:p>
          <a:p>
            <a:endParaRPr lang="en-IN">
              <a:ea typeface="+mn-lt"/>
              <a:cs typeface="+mn-lt"/>
            </a:endParaRPr>
          </a:p>
          <a:p>
            <a:pPr algn="ctr"/>
            <a:endParaRPr lang="en-US">
              <a:cs typeface="Calibri"/>
            </a:endParaRPr>
          </a:p>
        </p:txBody>
      </p:sp>
      <p:sp>
        <p:nvSpPr>
          <p:cNvPr id="31" name="Rectangle 30">
            <a:extLst>
              <a:ext uri="{FF2B5EF4-FFF2-40B4-BE49-F238E27FC236}">
                <a16:creationId xmlns:a16="http://schemas.microsoft.com/office/drawing/2014/main" id="{9774EA51-ECE4-4EF4-974B-FD977FE9C6EB}"/>
              </a:ext>
            </a:extLst>
          </p:cNvPr>
          <p:cNvSpPr/>
          <p:nvPr/>
        </p:nvSpPr>
        <p:spPr>
          <a:xfrm>
            <a:off x="4948900" y="2337993"/>
            <a:ext cx="4011281" cy="517584"/>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a:solidFill>
                  <a:schemeClr val="bg1"/>
                </a:solidFill>
                <a:latin typeface="Arial" pitchFamily="34" charset="0"/>
                <a:cs typeface="Arial" pitchFamily="34" charset="0"/>
              </a:rPr>
              <a:t>Explain the different SQL constraints with examples</a:t>
            </a:r>
          </a:p>
        </p:txBody>
      </p:sp>
      <p:sp>
        <p:nvSpPr>
          <p:cNvPr id="32" name="Rectangle 31">
            <a:extLst>
              <a:ext uri="{FF2B5EF4-FFF2-40B4-BE49-F238E27FC236}">
                <a16:creationId xmlns:a16="http://schemas.microsoft.com/office/drawing/2014/main" id="{3F9AC02A-A3F5-4F18-B13F-9E204D274523}"/>
              </a:ext>
            </a:extLst>
          </p:cNvPr>
          <p:cNvSpPr/>
          <p:nvPr/>
        </p:nvSpPr>
        <p:spPr>
          <a:xfrm>
            <a:off x="4919932" y="3129951"/>
            <a:ext cx="3680602" cy="488830"/>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IN">
                <a:solidFill>
                  <a:schemeClr val="bg1"/>
                </a:solidFill>
                <a:latin typeface="Arial"/>
                <a:cs typeface="Arial"/>
              </a:rPr>
              <a:t>Demonstrate the use of SELECT</a:t>
            </a:r>
            <a:endParaRPr lang="en-US">
              <a:solidFill>
                <a:schemeClr val="bg1"/>
              </a:solidFill>
              <a:ea typeface="+mn-lt"/>
              <a:cs typeface="+mn-lt"/>
            </a:endParaRPr>
          </a:p>
          <a:p>
            <a:r>
              <a:rPr lang="en-IN">
                <a:solidFill>
                  <a:schemeClr val="bg1"/>
                </a:solidFill>
                <a:latin typeface="Arial"/>
                <a:cs typeface="Arial"/>
              </a:rPr>
              <a:t>Command with example</a:t>
            </a:r>
            <a:endParaRPr lang="en-US"/>
          </a:p>
        </p:txBody>
      </p:sp>
      <p:sp>
        <p:nvSpPr>
          <p:cNvPr id="33" name="Rectangle 32">
            <a:extLst>
              <a:ext uri="{FF2B5EF4-FFF2-40B4-BE49-F238E27FC236}">
                <a16:creationId xmlns:a16="http://schemas.microsoft.com/office/drawing/2014/main" id="{43226776-FAD3-41F3-B804-FC356E141763}"/>
              </a:ext>
            </a:extLst>
          </p:cNvPr>
          <p:cNvSpPr/>
          <p:nvPr/>
        </p:nvSpPr>
        <p:spPr>
          <a:xfrm>
            <a:off x="4963064" y="3963837"/>
            <a:ext cx="3809997" cy="460076"/>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IN">
                <a:solidFill>
                  <a:schemeClr val="bg1"/>
                </a:solidFill>
                <a:latin typeface="Arial"/>
                <a:cs typeface="Arial"/>
              </a:rPr>
              <a:t>Identify the use of UPDATE command and explain  it with an example</a:t>
            </a:r>
            <a:endParaRPr lang="en-US">
              <a:solidFill>
                <a:schemeClr val="bg1"/>
              </a:solidFill>
            </a:endParaRPr>
          </a:p>
        </p:txBody>
      </p:sp>
      <p:sp>
        <p:nvSpPr>
          <p:cNvPr id="34" name="Rectangle 33">
            <a:extLst>
              <a:ext uri="{FF2B5EF4-FFF2-40B4-BE49-F238E27FC236}">
                <a16:creationId xmlns:a16="http://schemas.microsoft.com/office/drawing/2014/main" id="{3F1855CE-2F62-49EB-BFDE-E9A26A64BD33}"/>
              </a:ext>
            </a:extLst>
          </p:cNvPr>
          <p:cNvSpPr/>
          <p:nvPr/>
        </p:nvSpPr>
        <p:spPr>
          <a:xfrm>
            <a:off x="4919932" y="4725837"/>
            <a:ext cx="3680602" cy="488830"/>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IN">
                <a:solidFill>
                  <a:schemeClr val="bg1"/>
                </a:solidFill>
                <a:latin typeface="Arial"/>
                <a:cs typeface="Arial"/>
              </a:rPr>
              <a:t>Describe the use of DELETE command with example</a:t>
            </a:r>
            <a:endParaRPr lang="en-US">
              <a:solidFill>
                <a:schemeClr val="bg1"/>
              </a:solidFill>
            </a:endParaRPr>
          </a:p>
        </p:txBody>
      </p:sp>
      <p:sp>
        <p:nvSpPr>
          <p:cNvPr id="15" name="Half Frame 14">
            <a:extLst>
              <a:ext uri="{FF2B5EF4-FFF2-40B4-BE49-F238E27FC236}">
                <a16:creationId xmlns:a16="http://schemas.microsoft.com/office/drawing/2014/main" id="{92039CAD-66DA-427F-A932-C56E12E07D1C}"/>
              </a:ext>
            </a:extLst>
          </p:cNvPr>
          <p:cNvSpPr/>
          <p:nvPr/>
        </p:nvSpPr>
        <p:spPr>
          <a:xfrm rot="13380000">
            <a:off x="4359465" y="1446872"/>
            <a:ext cx="322882" cy="542440"/>
          </a:xfrm>
          <a:prstGeom prst="halfFram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cs typeface="Calibri"/>
            </a:endParaRPr>
          </a:p>
        </p:txBody>
      </p:sp>
      <p:sp>
        <p:nvSpPr>
          <p:cNvPr id="35" name="Half Frame 34">
            <a:extLst>
              <a:ext uri="{FF2B5EF4-FFF2-40B4-BE49-F238E27FC236}">
                <a16:creationId xmlns:a16="http://schemas.microsoft.com/office/drawing/2014/main" id="{3275FDCD-D174-4E92-840B-3A80C202DF94}"/>
              </a:ext>
            </a:extLst>
          </p:cNvPr>
          <p:cNvSpPr/>
          <p:nvPr/>
        </p:nvSpPr>
        <p:spPr>
          <a:xfrm rot="13680000">
            <a:off x="4438616" y="2074770"/>
            <a:ext cx="439121" cy="723255"/>
          </a:xfrm>
          <a:prstGeom prst="halfFram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 name="Rectangle 20"/>
          <p:cNvSpPr/>
          <p:nvPr/>
        </p:nvSpPr>
        <p:spPr>
          <a:xfrm>
            <a:off x="4206242" y="3080826"/>
            <a:ext cx="4501662" cy="2138288"/>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553" name="Picture 1"/>
          <p:cNvPicPr>
            <a:picLocks noChangeAspect="1" noChangeArrowheads="1"/>
          </p:cNvPicPr>
          <p:nvPr/>
        </p:nvPicPr>
        <p:blipFill>
          <a:blip r:embed="rId6" cstate="print"/>
          <a:srcRect/>
          <a:stretch>
            <a:fillRect/>
          </a:stretch>
        </p:blipFill>
        <p:spPr bwMode="auto">
          <a:xfrm>
            <a:off x="-34119" y="-191385"/>
            <a:ext cx="9316342" cy="7049386"/>
          </a:xfrm>
          <a:prstGeom prst="rect">
            <a:avLst/>
          </a:prstGeom>
          <a:noFill/>
          <a:ln w="9525">
            <a:noFill/>
            <a:miter lim="800000"/>
            <a:headEnd/>
            <a:tailEnd/>
          </a:ln>
        </p:spPr>
      </p:pic>
      <p:sp>
        <p:nvSpPr>
          <p:cNvPr id="28" name="Rectangle 27"/>
          <p:cNvSpPr/>
          <p:nvPr/>
        </p:nvSpPr>
        <p:spPr>
          <a:xfrm>
            <a:off x="4086449" y="2573079"/>
            <a:ext cx="4338083" cy="524538"/>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a:latin typeface="Arial" pitchFamily="34" charset="0"/>
                <a:cs typeface="Arial" pitchFamily="34" charset="0"/>
              </a:rPr>
              <a:t>Define functions and its types in SQL</a:t>
            </a:r>
          </a:p>
        </p:txBody>
      </p:sp>
      <p:sp>
        <p:nvSpPr>
          <p:cNvPr id="30" name="Rectangle 29"/>
          <p:cNvSpPr/>
          <p:nvPr/>
        </p:nvSpPr>
        <p:spPr>
          <a:xfrm>
            <a:off x="4160876" y="3522921"/>
            <a:ext cx="4338083" cy="4572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sz="2000">
                <a:solidFill>
                  <a:schemeClr val="bg1"/>
                </a:solidFill>
                <a:latin typeface="Arial" pitchFamily="34" charset="0"/>
                <a:cs typeface="Arial" pitchFamily="34" charset="0"/>
              </a:rPr>
              <a:t>Explain the types of aggregate functions with examples.</a:t>
            </a:r>
          </a:p>
        </p:txBody>
      </p:sp>
      <p:sp>
        <p:nvSpPr>
          <p:cNvPr id="36" name="Rectangle 35"/>
          <p:cNvSpPr/>
          <p:nvPr/>
        </p:nvSpPr>
        <p:spPr>
          <a:xfrm>
            <a:off x="4192773" y="4586176"/>
            <a:ext cx="4338083" cy="4572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sz="2000">
                <a:solidFill>
                  <a:schemeClr val="bg1"/>
                </a:solidFill>
                <a:latin typeface="Arial" pitchFamily="34" charset="0"/>
                <a:cs typeface="Arial" pitchFamily="34" charset="0"/>
              </a:rPr>
              <a:t>Explain the types of scalar or non-aggregate functions with examples.</a:t>
            </a:r>
          </a:p>
        </p:txBody>
      </p:sp>
      <p:pic>
        <p:nvPicPr>
          <p:cNvPr id="1027" name="Picture 3"/>
          <p:cNvPicPr>
            <a:picLocks noChangeAspect="1" noChangeArrowheads="1"/>
          </p:cNvPicPr>
          <p:nvPr/>
        </p:nvPicPr>
        <p:blipFill>
          <a:blip r:embed="rId7" cstate="print"/>
          <a:srcRect/>
          <a:stretch>
            <a:fillRect/>
          </a:stretch>
        </p:blipFill>
        <p:spPr bwMode="auto">
          <a:xfrm>
            <a:off x="3331290" y="1537059"/>
            <a:ext cx="5443999" cy="883937"/>
          </a:xfrm>
          <a:prstGeom prst="rect">
            <a:avLst/>
          </a:prstGeom>
          <a:noFill/>
          <a:ln w="9525">
            <a:noFill/>
            <a:miter lim="800000"/>
            <a:headEnd/>
            <a:tailEnd/>
          </a:ln>
        </p:spPr>
      </p:pic>
      <p:pic>
        <p:nvPicPr>
          <p:cNvPr id="1028" name="Picture 4"/>
          <p:cNvPicPr>
            <a:picLocks noChangeAspect="1" noChangeArrowheads="1"/>
          </p:cNvPicPr>
          <p:nvPr/>
        </p:nvPicPr>
        <p:blipFill>
          <a:blip r:embed="rId7" cstate="print"/>
          <a:srcRect/>
          <a:stretch>
            <a:fillRect/>
          </a:stretch>
        </p:blipFill>
        <p:spPr bwMode="auto">
          <a:xfrm>
            <a:off x="3316542" y="578414"/>
            <a:ext cx="5444000" cy="990625"/>
          </a:xfrm>
          <a:prstGeom prst="rect">
            <a:avLst/>
          </a:prstGeom>
          <a:noFill/>
          <a:ln w="9525">
            <a:noFill/>
            <a:miter lim="800000"/>
            <a:headEnd/>
            <a:tailEnd/>
          </a:ln>
        </p:spPr>
      </p:pic>
      <p:sp>
        <p:nvSpPr>
          <p:cNvPr id="38" name="Rectangle 37"/>
          <p:cNvSpPr/>
          <p:nvPr/>
        </p:nvSpPr>
        <p:spPr>
          <a:xfrm>
            <a:off x="4055806" y="707923"/>
            <a:ext cx="4380271" cy="530942"/>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latin typeface="Arial" pitchFamily="34" charset="0"/>
                <a:cs typeface="Arial" pitchFamily="34" charset="0"/>
              </a:rPr>
              <a:t>Define sub-query and its types</a:t>
            </a:r>
          </a:p>
        </p:txBody>
      </p:sp>
      <p:sp>
        <p:nvSpPr>
          <p:cNvPr id="39" name="Rectangle 38"/>
          <p:cNvSpPr/>
          <p:nvPr/>
        </p:nvSpPr>
        <p:spPr>
          <a:xfrm>
            <a:off x="4045974" y="1641987"/>
            <a:ext cx="4611329" cy="530942"/>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latin typeface="Arial" pitchFamily="34" charset="0"/>
                <a:cs typeface="Arial" pitchFamily="34" charset="0"/>
              </a:rPr>
              <a:t>Explain sub-queries with SELECT statement</a:t>
            </a:r>
          </a:p>
        </p:txBody>
      </p:sp>
      <p:sp>
        <p:nvSpPr>
          <p:cNvPr id="40" name="Rectangle 39"/>
          <p:cNvSpPr/>
          <p:nvPr/>
        </p:nvSpPr>
        <p:spPr>
          <a:xfrm>
            <a:off x="4075471" y="2556388"/>
            <a:ext cx="4380271" cy="530942"/>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latin typeface="Arial" pitchFamily="34" charset="0"/>
                <a:cs typeface="Arial" pitchFamily="34" charset="0"/>
              </a:rPr>
              <a:t>Explain sub-queries with INSERT statement</a:t>
            </a:r>
          </a:p>
        </p:txBody>
      </p:sp>
      <p:sp>
        <p:nvSpPr>
          <p:cNvPr id="41" name="Rectangle 40"/>
          <p:cNvSpPr/>
          <p:nvPr/>
        </p:nvSpPr>
        <p:spPr>
          <a:xfrm>
            <a:off x="4149212" y="3515032"/>
            <a:ext cx="4380271" cy="530942"/>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latin typeface="Arial" pitchFamily="34" charset="0"/>
                <a:cs typeface="Arial" pitchFamily="34" charset="0"/>
              </a:rPr>
              <a:t>Explain sub-queries with UPDATE statement</a:t>
            </a:r>
          </a:p>
        </p:txBody>
      </p:sp>
      <p:sp>
        <p:nvSpPr>
          <p:cNvPr id="42" name="Rectangle 41"/>
          <p:cNvSpPr/>
          <p:nvPr/>
        </p:nvSpPr>
        <p:spPr>
          <a:xfrm>
            <a:off x="4075471" y="4532671"/>
            <a:ext cx="4380271" cy="599767"/>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latin typeface="Arial" pitchFamily="34" charset="0"/>
                <a:cs typeface="Arial" pitchFamily="34" charset="0"/>
              </a:rPr>
              <a:t>Explain sub-queries with DELETE statement</a:t>
            </a:r>
          </a:p>
        </p:txBody>
      </p:sp>
      <p:sp>
        <p:nvSpPr>
          <p:cNvPr id="43" name="Rectangle 42"/>
          <p:cNvSpPr/>
          <p:nvPr/>
        </p:nvSpPr>
        <p:spPr>
          <a:xfrm>
            <a:off x="9601200" y="1268361"/>
            <a:ext cx="2212258" cy="169606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No audio</a:t>
            </a:r>
          </a:p>
        </p:txBody>
      </p:sp>
    </p:spTree>
    <p:extLst>
      <p:ext uri="{BB962C8B-B14F-4D97-AF65-F5344CB8AC3E}">
        <p14:creationId xmlns:p14="http://schemas.microsoft.com/office/powerpoint/2010/main" val="1833610140"/>
      </p:ext>
    </p:extLst>
  </p:cSld>
  <p:clrMapOvr>
    <a:masterClrMapping/>
  </p:clrMapOvr>
  <p:extLst>
    <p:ext uri="{6950BFC3-D8DA-4A85-94F7-54DA5524770B}">
      <p188:commentRel xmlns:p188="http://schemas.microsoft.com/office/powerpoint/2018/8/main" r:id="rId3"/>
    </p:ext>
  </p:extLs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E8CE48B-5B23-4EB6-B661-D144BF0F27D1}"/>
              </a:ext>
            </a:extLst>
          </p:cNvPr>
          <p:cNvSpPr txBox="1"/>
          <p:nvPr/>
        </p:nvSpPr>
        <p:spPr>
          <a:xfrm>
            <a:off x="8636813" y="191509"/>
            <a:ext cx="479369" cy="323165"/>
          </a:xfrm>
          <a:prstGeom prst="rect">
            <a:avLst/>
          </a:prstGeom>
          <a:noFill/>
        </p:spPr>
        <p:txBody>
          <a:bodyPr wrap="square" lIns="91440" tIns="45720" rIns="91440" bIns="45720" rtlCol="0" anchor="t">
            <a:spAutoFit/>
          </a:bodyPr>
          <a:lstStyle/>
          <a:p>
            <a:r>
              <a:rPr lang="en-US" sz="1500" b="1">
                <a:solidFill>
                  <a:schemeClr val="bg1"/>
                </a:solidFill>
                <a:latin typeface="Arial"/>
                <a:cs typeface="Arial"/>
              </a:rPr>
              <a:t>06</a:t>
            </a:r>
            <a:endParaRPr lang="en-US" sz="1500" b="1">
              <a:solidFill>
                <a:schemeClr val="bg1"/>
              </a:solidFill>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12A5CEC6-FA2F-4EBC-A249-255642E3FB7C}"/>
              </a:ext>
            </a:extLst>
          </p:cNvPr>
          <p:cNvSpPr txBox="1"/>
          <p:nvPr/>
        </p:nvSpPr>
        <p:spPr>
          <a:xfrm>
            <a:off x="248084" y="755020"/>
            <a:ext cx="813162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t>The syntaxes covered in this topic are given below:</a:t>
            </a:r>
          </a:p>
        </p:txBody>
      </p:sp>
      <p:graphicFrame>
        <p:nvGraphicFramePr>
          <p:cNvPr id="4" name="Table 4">
            <a:extLst>
              <a:ext uri="{FF2B5EF4-FFF2-40B4-BE49-F238E27FC236}">
                <a16:creationId xmlns:a16="http://schemas.microsoft.com/office/drawing/2014/main" id="{AB90CE3E-FFEF-4FB6-88DB-6AF5B5551CF1}"/>
              </a:ext>
            </a:extLst>
          </p:cNvPr>
          <p:cNvGraphicFramePr>
            <a:graphicFrameLocks noGrp="1"/>
          </p:cNvGraphicFramePr>
          <p:nvPr>
            <p:extLst>
              <p:ext uri="{D42A27DB-BD31-4B8C-83A1-F6EECF244321}">
                <p14:modId xmlns:p14="http://schemas.microsoft.com/office/powerpoint/2010/main" val="4028833984"/>
              </p:ext>
            </p:extLst>
          </p:nvPr>
        </p:nvGraphicFramePr>
        <p:xfrm>
          <a:off x="285371" y="1478315"/>
          <a:ext cx="8652151" cy="3322320"/>
        </p:xfrm>
        <a:graphic>
          <a:graphicData uri="http://schemas.openxmlformats.org/drawingml/2006/table">
            <a:tbl>
              <a:tblPr firstRow="1" bandRow="1">
                <a:tableStyleId>{8A107856-5554-42FB-B03E-39F5DBC370BA}</a:tableStyleId>
              </a:tblPr>
              <a:tblGrid>
                <a:gridCol w="2405929">
                  <a:extLst>
                    <a:ext uri="{9D8B030D-6E8A-4147-A177-3AD203B41FA5}">
                      <a16:colId xmlns:a16="http://schemas.microsoft.com/office/drawing/2014/main" val="2337864516"/>
                    </a:ext>
                  </a:extLst>
                </a:gridCol>
                <a:gridCol w="6246222">
                  <a:extLst>
                    <a:ext uri="{9D8B030D-6E8A-4147-A177-3AD203B41FA5}">
                      <a16:colId xmlns:a16="http://schemas.microsoft.com/office/drawing/2014/main" val="3645542791"/>
                    </a:ext>
                  </a:extLst>
                </a:gridCol>
              </a:tblGrid>
              <a:tr h="289116">
                <a:tc>
                  <a:txBody>
                    <a:bodyPr/>
                    <a:lstStyle/>
                    <a:p>
                      <a:pPr algn="ctr"/>
                      <a:r>
                        <a:rPr lang="en-US" sz="1400" b="1" i="0" dirty="0">
                          <a:latin typeface="Open Sans" panose="020B0606030504020204" pitchFamily="34" charset="0"/>
                          <a:ea typeface="Open Sans" panose="020B0606030504020204" pitchFamily="34" charset="0"/>
                          <a:cs typeface="Open Sans" panose="020B0606030504020204" pitchFamily="34" charset="0"/>
                        </a:rPr>
                        <a:t>Command</a:t>
                      </a:r>
                      <a:endParaRPr lang="en-US" sz="1400" b="1" dirty="0">
                        <a:latin typeface="Open Sans" panose="020B0606030504020204" pitchFamily="34" charset="0"/>
                        <a:ea typeface="Open Sans" panose="020B0606030504020204" pitchFamily="34" charset="0"/>
                        <a:cs typeface="Open Sans" panose="020B0606030504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a:solidFill>
                            <a:schemeClr val="tx1"/>
                          </a:solidFill>
                          <a:latin typeface="Open Sans" panose="020B0606030504020204" pitchFamily="34" charset="0"/>
                          <a:ea typeface="Open Sans" panose="020B0606030504020204" pitchFamily="34" charset="0"/>
                          <a:cs typeface="Open Sans" panose="020B0606030504020204" pitchFamily="34" charset="0"/>
                        </a:rPr>
                        <a:t>Syntax</a:t>
                      </a:r>
                    </a:p>
                  </a:txBody>
                  <a:tcPr/>
                </a:tc>
                <a:extLst>
                  <a:ext uri="{0D108BD9-81ED-4DB2-BD59-A6C34878D82A}">
                    <a16:rowId xmlns:a16="http://schemas.microsoft.com/office/drawing/2014/main" val="1101347855"/>
                  </a:ext>
                </a:extLst>
              </a:tr>
              <a:tr h="960085">
                <a:tc>
                  <a:txBody>
                    <a:bodyPr/>
                    <a:lstStyle/>
                    <a:p>
                      <a:r>
                        <a:rPr lang="en-US" sz="2000" dirty="0">
                          <a:latin typeface="Arial" pitchFamily="34" charset="0"/>
                          <a:cs typeface="Arial" pitchFamily="34" charset="0"/>
                        </a:rPr>
                        <a:t>Sub-query with SELECT</a:t>
                      </a:r>
                      <a:r>
                        <a:rPr lang="en-US" sz="2000" baseline="0" dirty="0">
                          <a:latin typeface="Arial" pitchFamily="34" charset="0"/>
                          <a:cs typeface="Arial" pitchFamily="34" charset="0"/>
                        </a:rPr>
                        <a:t> statement</a:t>
                      </a:r>
                      <a:endParaRPr lang="en-US" sz="2000" dirty="0">
                        <a:latin typeface="Arial" pitchFamily="34" charset="0"/>
                        <a:cs typeface="Arial" pitchFamily="34" charset="0"/>
                      </a:endParaRPr>
                    </a:p>
                  </a:txBody>
                  <a:tcPr/>
                </a:tc>
                <a:tc>
                  <a:txBody>
                    <a:bodyPr/>
                    <a:lstStyle/>
                    <a:p>
                      <a:r>
                        <a:rPr lang="en-US" sz="2000">
                          <a:solidFill>
                            <a:schemeClr val="tx1"/>
                          </a:solidFill>
                          <a:latin typeface="Courier New" pitchFamily="49" charset="0"/>
                          <a:cs typeface="Courier New" pitchFamily="49" charset="0"/>
                        </a:rPr>
                        <a:t>select </a:t>
                      </a:r>
                      <a:r>
                        <a:rPr lang="en-US" sz="2000" err="1">
                          <a:solidFill>
                            <a:schemeClr val="tx1"/>
                          </a:solidFill>
                          <a:latin typeface="Courier New" pitchFamily="49" charset="0"/>
                          <a:cs typeface="Courier New" pitchFamily="49" charset="0"/>
                        </a:rPr>
                        <a:t>column_name</a:t>
                      </a:r>
                      <a:r>
                        <a:rPr lang="en-US" sz="2000">
                          <a:solidFill>
                            <a:schemeClr val="tx1"/>
                          </a:solidFill>
                          <a:latin typeface="Courier New" pitchFamily="49" charset="0"/>
                          <a:cs typeface="Courier New" pitchFamily="49" charset="0"/>
                        </a:rPr>
                        <a:t> from table where </a:t>
                      </a:r>
                      <a:r>
                        <a:rPr lang="en-US" sz="2000" err="1">
                          <a:solidFill>
                            <a:schemeClr val="tx1"/>
                          </a:solidFill>
                          <a:latin typeface="Courier New" pitchFamily="49" charset="0"/>
                          <a:cs typeface="Courier New" pitchFamily="49" charset="0"/>
                        </a:rPr>
                        <a:t>column_name</a:t>
                      </a:r>
                      <a:r>
                        <a:rPr lang="en-US" sz="2000">
                          <a:solidFill>
                            <a:schemeClr val="tx1"/>
                          </a:solidFill>
                          <a:latin typeface="Courier New" pitchFamily="49" charset="0"/>
                          <a:cs typeface="Courier New" pitchFamily="49" charset="0"/>
                        </a:rPr>
                        <a:t> operator</a:t>
                      </a:r>
                    </a:p>
                    <a:p>
                      <a:r>
                        <a:rPr lang="en-US" sz="2000">
                          <a:solidFill>
                            <a:schemeClr val="tx1"/>
                          </a:solidFill>
                          <a:latin typeface="Courier New" pitchFamily="49" charset="0"/>
                          <a:cs typeface="Courier New" pitchFamily="49" charset="0"/>
                        </a:rPr>
                        <a:t>(select </a:t>
                      </a:r>
                      <a:r>
                        <a:rPr lang="en-US" sz="2000" err="1">
                          <a:solidFill>
                            <a:schemeClr val="tx1"/>
                          </a:solidFill>
                          <a:latin typeface="Courier New" pitchFamily="49" charset="0"/>
                          <a:cs typeface="Courier New" pitchFamily="49" charset="0"/>
                        </a:rPr>
                        <a:t>column_name</a:t>
                      </a:r>
                      <a:r>
                        <a:rPr lang="en-US" sz="2000">
                          <a:solidFill>
                            <a:schemeClr val="tx1"/>
                          </a:solidFill>
                          <a:latin typeface="Courier New" pitchFamily="49" charset="0"/>
                          <a:cs typeface="Courier New" pitchFamily="49" charset="0"/>
                        </a:rPr>
                        <a:t> from table[where]);</a:t>
                      </a:r>
                    </a:p>
                  </a:txBody>
                  <a:tcPr/>
                </a:tc>
                <a:extLst>
                  <a:ext uri="{0D108BD9-81ED-4DB2-BD59-A6C34878D82A}">
                    <a16:rowId xmlns:a16="http://schemas.microsoft.com/office/drawing/2014/main" val="4090310581"/>
                  </a:ext>
                </a:extLst>
              </a:tr>
              <a:tr h="471435">
                <a:tc>
                  <a:txBody>
                    <a:bodyPr/>
                    <a:lstStyle/>
                    <a:p>
                      <a:r>
                        <a:rPr lang="en-US" sz="2000" dirty="0">
                          <a:latin typeface="Arial" pitchFamily="34" charset="0"/>
                          <a:cs typeface="Arial" pitchFamily="34" charset="0"/>
                        </a:rPr>
                        <a:t>Sub-query</a:t>
                      </a:r>
                      <a:r>
                        <a:rPr lang="en-US" sz="2000" baseline="0" dirty="0">
                          <a:latin typeface="Arial" pitchFamily="34" charset="0"/>
                          <a:cs typeface="Arial" pitchFamily="34" charset="0"/>
                        </a:rPr>
                        <a:t> with INSERT statement:</a:t>
                      </a:r>
                      <a:endParaRPr lang="en-US" sz="2000" dirty="0">
                        <a:latin typeface="Arial" pitchFamily="34" charset="0"/>
                        <a:cs typeface="Arial" pitchFamily="34" charset="0"/>
                      </a:endParaRPr>
                    </a:p>
                  </a:txBody>
                  <a:tcPr/>
                </a:tc>
                <a:tc>
                  <a:txBody>
                    <a:bodyPr/>
                    <a:lstStyle/>
                    <a:p>
                      <a:r>
                        <a:rPr lang="en-US" sz="2000" dirty="0">
                          <a:latin typeface="Courier New" pitchFamily="49" charset="0"/>
                          <a:cs typeface="Courier New" pitchFamily="49" charset="0"/>
                        </a:rPr>
                        <a:t>insert into </a:t>
                      </a:r>
                      <a:r>
                        <a:rPr lang="en-US" sz="2000" dirty="0" err="1">
                          <a:latin typeface="Courier New" pitchFamily="49" charset="0"/>
                          <a:cs typeface="Courier New" pitchFamily="49" charset="0"/>
                        </a:rPr>
                        <a:t>table_name</a:t>
                      </a:r>
                      <a:r>
                        <a:rPr lang="en-US" sz="2000" dirty="0">
                          <a:latin typeface="Courier New" pitchFamily="49" charset="0"/>
                          <a:cs typeface="Courier New" pitchFamily="49" charset="0"/>
                        </a:rPr>
                        <a:t> select</a:t>
                      </a:r>
                      <a:r>
                        <a:rPr lang="en-US" sz="2000" baseline="0" dirty="0">
                          <a:latin typeface="Courier New" pitchFamily="49" charset="0"/>
                          <a:cs typeface="Courier New" pitchFamily="49" charset="0"/>
                        </a:rPr>
                        <a:t> </a:t>
                      </a:r>
                      <a:r>
                        <a:rPr lang="en-US" sz="2000" dirty="0">
                          <a:latin typeface="Courier New" pitchFamily="49" charset="0"/>
                          <a:cs typeface="Courier New" pitchFamily="49" charset="0"/>
                        </a:rPr>
                        <a:t>* from table</a:t>
                      </a:r>
                    </a:p>
                    <a:p>
                      <a:r>
                        <a:rPr lang="en-US" sz="2000" dirty="0">
                          <a:latin typeface="Courier New" pitchFamily="49" charset="0"/>
                          <a:cs typeface="Courier New" pitchFamily="49" charset="0"/>
                        </a:rPr>
                        <a:t>where value operator (inner query)</a:t>
                      </a:r>
                    </a:p>
                  </a:txBody>
                  <a:tcPr/>
                </a:tc>
                <a:extLst>
                  <a:ext uri="{0D108BD9-81ED-4DB2-BD59-A6C34878D82A}">
                    <a16:rowId xmlns:a16="http://schemas.microsoft.com/office/drawing/2014/main" val="10002"/>
                  </a:ext>
                </a:extLst>
              </a:tr>
              <a:tr h="489632">
                <a:tc>
                  <a:txBody>
                    <a:bodyPr/>
                    <a:lstStyle/>
                    <a:p>
                      <a:pPr algn="l"/>
                      <a:r>
                        <a:rPr lang="en-US" sz="2000" i="0" dirty="0">
                          <a:latin typeface="Arial" pitchFamily="34" charset="0"/>
                          <a:ea typeface="Open Sans" panose="020B0606030504020204" pitchFamily="34" charset="0"/>
                          <a:cs typeface="Arial" pitchFamily="34" charset="0"/>
                        </a:rPr>
                        <a:t>Sub-query</a:t>
                      </a:r>
                      <a:r>
                        <a:rPr lang="en-US" sz="2000" i="0" baseline="0" dirty="0">
                          <a:latin typeface="Arial" pitchFamily="34" charset="0"/>
                          <a:ea typeface="Open Sans" panose="020B0606030504020204" pitchFamily="34" charset="0"/>
                          <a:cs typeface="Arial" pitchFamily="34" charset="0"/>
                        </a:rPr>
                        <a:t> with DELETE statement:</a:t>
                      </a:r>
                      <a:endParaRPr lang="en-US" sz="2000" i="0" dirty="0">
                        <a:latin typeface="Arial" pitchFamily="34" charset="0"/>
                        <a:ea typeface="Open Sans" panose="020B0606030504020204" pitchFamily="34" charset="0"/>
                        <a:cs typeface="Arial" pitchFamily="34" charset="0"/>
                      </a:endParaRPr>
                    </a:p>
                  </a:txBody>
                  <a:tcPr/>
                </a:tc>
                <a:tc>
                  <a:txBody>
                    <a:bodyPr/>
                    <a:lstStyle/>
                    <a:p>
                      <a:r>
                        <a:rPr lang="en-US" sz="2000" dirty="0">
                          <a:latin typeface="Courier New" pitchFamily="49" charset="0"/>
                          <a:cs typeface="Courier New" pitchFamily="49" charset="0"/>
                        </a:rPr>
                        <a:t>delete from </a:t>
                      </a:r>
                      <a:r>
                        <a:rPr lang="en-US" sz="2000" dirty="0" err="1">
                          <a:latin typeface="Courier New" pitchFamily="49" charset="0"/>
                          <a:cs typeface="Courier New" pitchFamily="49" charset="0"/>
                        </a:rPr>
                        <a:t>table_name</a:t>
                      </a:r>
                      <a:r>
                        <a:rPr lang="en-US" sz="2000" dirty="0">
                          <a:latin typeface="Courier New" pitchFamily="49" charset="0"/>
                          <a:cs typeface="Courier New" pitchFamily="49" charset="0"/>
                        </a:rPr>
                        <a:t> where operator value (inner query); </a:t>
                      </a:r>
                    </a:p>
                  </a:txBody>
                  <a:tcPr/>
                </a:tc>
                <a:extLst>
                  <a:ext uri="{0D108BD9-81ED-4DB2-BD59-A6C34878D82A}">
                    <a16:rowId xmlns:a16="http://schemas.microsoft.com/office/drawing/2014/main" val="10003"/>
                  </a:ext>
                </a:extLst>
              </a:tr>
            </a:tbl>
          </a:graphicData>
        </a:graphic>
      </p:graphicFrame>
      <p:graphicFrame>
        <p:nvGraphicFramePr>
          <p:cNvPr id="7" name="Table 6">
            <a:extLst>
              <a:ext uri="{FF2B5EF4-FFF2-40B4-BE49-F238E27FC236}">
                <a16:creationId xmlns:a16="http://schemas.microsoft.com/office/drawing/2014/main" id="{68EB0783-A5CD-4B54-A5F8-4DBAF168C4B6}"/>
              </a:ext>
            </a:extLst>
          </p:cNvPr>
          <p:cNvGraphicFramePr>
            <a:graphicFrameLocks noGrp="1"/>
          </p:cNvGraphicFramePr>
          <p:nvPr/>
        </p:nvGraphicFramePr>
        <p:xfrm>
          <a:off x="-2865120" y="1605610"/>
          <a:ext cx="2109216" cy="4978234"/>
        </p:xfrm>
        <a:graphic>
          <a:graphicData uri="http://schemas.openxmlformats.org/drawingml/2006/table">
            <a:tbl>
              <a:tblPr>
                <a:tableStyleId>{284E427A-3D55-4303-BF80-6455036E1DE7}</a:tableStyleId>
              </a:tblPr>
              <a:tblGrid>
                <a:gridCol w="1128057">
                  <a:extLst>
                    <a:ext uri="{9D8B030D-6E8A-4147-A177-3AD203B41FA5}">
                      <a16:colId xmlns:a16="http://schemas.microsoft.com/office/drawing/2014/main" val="1784673754"/>
                    </a:ext>
                  </a:extLst>
                </a:gridCol>
                <a:gridCol w="981159">
                  <a:extLst>
                    <a:ext uri="{9D8B030D-6E8A-4147-A177-3AD203B41FA5}">
                      <a16:colId xmlns:a16="http://schemas.microsoft.com/office/drawing/2014/main" val="1447218687"/>
                    </a:ext>
                  </a:extLst>
                </a:gridCol>
              </a:tblGrid>
              <a:tr h="437166">
                <a:tc>
                  <a:txBody>
                    <a:bodyPr/>
                    <a:lstStyle/>
                    <a:p>
                      <a:pPr latinLnBrk="0"/>
                      <a:r>
                        <a:rPr lang="en-IN" sz="1500" b="1">
                          <a:effectLst/>
                        </a:rPr>
                        <a:t>Options on the output</a:t>
                      </a:r>
                    </a:p>
                  </a:txBody>
                  <a:tcPr marL="76845" marR="76845" marT="38422" marB="384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500" b="1"/>
                        <a:t>YES/NO</a:t>
                      </a:r>
                      <a:endParaRPr lang="en-IN" sz="1500" b="1"/>
                    </a:p>
                  </a:txBody>
                  <a:tcPr marL="76845" marR="76845" marT="38422" marB="3842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17169766"/>
                  </a:ext>
                </a:extLst>
              </a:tr>
              <a:tr h="400233">
                <a:tc>
                  <a:txBody>
                    <a:bodyPr/>
                    <a:lstStyle/>
                    <a:p>
                      <a:pPr latinLnBrk="0"/>
                      <a:r>
                        <a:rPr lang="en-IN" sz="1500">
                          <a:effectLst/>
                        </a:rPr>
                        <a:t>Menu</a:t>
                      </a:r>
                    </a:p>
                  </a:txBody>
                  <a:tcPr marL="76845" marR="76845" marT="38422" marB="384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atinLnBrk="0"/>
                      <a:r>
                        <a:rPr lang="en-US" sz="1500">
                          <a:effectLst/>
                        </a:rPr>
                        <a:t>Y</a:t>
                      </a:r>
                      <a:endParaRPr lang="en-IN" sz="1500">
                        <a:effectLst/>
                      </a:endParaRPr>
                    </a:p>
                  </a:txBody>
                  <a:tcPr marL="76845" marR="76845" marT="38422" marB="384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30235282"/>
                  </a:ext>
                </a:extLst>
              </a:tr>
              <a:tr h="400233">
                <a:tc>
                  <a:txBody>
                    <a:bodyPr/>
                    <a:lstStyle/>
                    <a:p>
                      <a:pPr latinLnBrk="0"/>
                      <a:r>
                        <a:rPr lang="en-IN" sz="1500">
                          <a:effectLst/>
                        </a:rPr>
                        <a:t>Notes</a:t>
                      </a:r>
                    </a:p>
                  </a:txBody>
                  <a:tcPr marL="76845" marR="76845" marT="38422" marB="384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atinLnBrk="0"/>
                      <a:r>
                        <a:rPr lang="en-IN" sz="1500">
                          <a:effectLst/>
                        </a:rPr>
                        <a:t>Y</a:t>
                      </a:r>
                    </a:p>
                  </a:txBody>
                  <a:tcPr marL="76845" marR="76845" marT="38422" marB="384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309240475"/>
                  </a:ext>
                </a:extLst>
              </a:tr>
              <a:tr h="400233">
                <a:tc>
                  <a:txBody>
                    <a:bodyPr/>
                    <a:lstStyle/>
                    <a:p>
                      <a:pPr latinLnBrk="0"/>
                      <a:r>
                        <a:rPr lang="en-IN" sz="1500">
                          <a:effectLst/>
                        </a:rPr>
                        <a:t>Glossary</a:t>
                      </a:r>
                    </a:p>
                  </a:txBody>
                  <a:tcPr marL="76845" marR="76845" marT="38422" marB="384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atinLnBrk="0"/>
                      <a:r>
                        <a:rPr lang="en-US" sz="1500">
                          <a:effectLst/>
                        </a:rPr>
                        <a:t>Y</a:t>
                      </a:r>
                      <a:endParaRPr lang="en-IN" sz="1500">
                        <a:effectLst/>
                      </a:endParaRPr>
                    </a:p>
                  </a:txBody>
                  <a:tcPr marL="76845" marR="76845" marT="38422" marB="384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78628120"/>
                  </a:ext>
                </a:extLst>
              </a:tr>
              <a:tr h="768448">
                <a:tc>
                  <a:txBody>
                    <a:bodyPr/>
                    <a:lstStyle/>
                    <a:p>
                      <a:pPr latinLnBrk="0"/>
                      <a:r>
                        <a:rPr lang="en-IN" sz="1500">
                          <a:effectLst/>
                        </a:rPr>
                        <a:t>Next button</a:t>
                      </a:r>
                    </a:p>
                  </a:txBody>
                  <a:tcPr marL="76845" marR="76845" marT="38422" marB="384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atinLnBrk="0"/>
                      <a:r>
                        <a:rPr lang="en-IN" sz="1500">
                          <a:effectLst/>
                        </a:rPr>
                        <a:t>Y</a:t>
                      </a:r>
                    </a:p>
                  </a:txBody>
                  <a:tcPr marL="76845" marR="76845" marT="38422" marB="384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20728400"/>
                  </a:ext>
                </a:extLst>
              </a:tr>
              <a:tr h="768448">
                <a:tc>
                  <a:txBody>
                    <a:bodyPr/>
                    <a:lstStyle/>
                    <a:p>
                      <a:pPr latinLnBrk="0"/>
                      <a:r>
                        <a:rPr lang="en-IN" sz="1500" err="1">
                          <a:effectLst/>
                        </a:rPr>
                        <a:t>Prev</a:t>
                      </a:r>
                      <a:r>
                        <a:rPr lang="en-IN" sz="1500">
                          <a:effectLst/>
                        </a:rPr>
                        <a:t> button</a:t>
                      </a:r>
                    </a:p>
                  </a:txBody>
                  <a:tcPr marL="76845" marR="76845" marT="38422" marB="384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atinLnBrk="0"/>
                      <a:r>
                        <a:rPr lang="en-IN" sz="1500">
                          <a:effectLst/>
                        </a:rPr>
                        <a:t>Y</a:t>
                      </a:r>
                    </a:p>
                  </a:txBody>
                  <a:tcPr marL="76845" marR="76845" marT="38422" marB="384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590410400"/>
                  </a:ext>
                </a:extLst>
              </a:tr>
              <a:tr h="768448">
                <a:tc>
                  <a:txBody>
                    <a:bodyPr/>
                    <a:lstStyle/>
                    <a:p>
                      <a:pPr latinLnBrk="0"/>
                      <a:r>
                        <a:rPr lang="en-US" sz="1500">
                          <a:effectLst/>
                        </a:rPr>
                        <a:t>SUBMIT</a:t>
                      </a:r>
                      <a:endParaRPr lang="en-IN" sz="1500">
                        <a:effectLst/>
                      </a:endParaRPr>
                    </a:p>
                  </a:txBody>
                  <a:tcPr marL="76845" marR="76845" marT="38422" marB="384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atinLnBrk="0"/>
                      <a:r>
                        <a:rPr lang="en-US" sz="1500">
                          <a:effectLst/>
                        </a:rPr>
                        <a:t>N</a:t>
                      </a:r>
                      <a:endParaRPr lang="en-IN" sz="1500">
                        <a:effectLst/>
                      </a:endParaRPr>
                    </a:p>
                  </a:txBody>
                  <a:tcPr marL="76845" marR="76845" marT="38422" marB="384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589121074"/>
                  </a:ext>
                </a:extLst>
              </a:tr>
              <a:tr h="400233">
                <a:tc>
                  <a:txBody>
                    <a:bodyPr/>
                    <a:lstStyle/>
                    <a:p>
                      <a:pPr latinLnBrk="0"/>
                      <a:r>
                        <a:rPr lang="en-IN" sz="1500">
                          <a:effectLst/>
                        </a:rPr>
                        <a:t>Marks</a:t>
                      </a:r>
                    </a:p>
                  </a:txBody>
                  <a:tcPr marL="76845" marR="76845" marT="38422" marB="384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atinLnBrk="0"/>
                      <a:r>
                        <a:rPr lang="en-US" sz="1500">
                          <a:effectLst/>
                        </a:rPr>
                        <a:t>N</a:t>
                      </a:r>
                      <a:endParaRPr lang="en-IN" sz="1500">
                        <a:effectLst/>
                      </a:endParaRPr>
                    </a:p>
                  </a:txBody>
                  <a:tcPr marL="76845" marR="76845" marT="38422" marB="384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728266657"/>
                  </a:ext>
                </a:extLst>
              </a:tr>
              <a:tr h="537914">
                <a:tc>
                  <a:txBody>
                    <a:bodyPr/>
                    <a:lstStyle/>
                    <a:p>
                      <a:pPr latinLnBrk="0"/>
                      <a:r>
                        <a:rPr lang="en-IN" sz="1500">
                          <a:effectLst/>
                        </a:rPr>
                        <a:t>Attempts</a:t>
                      </a:r>
                    </a:p>
                  </a:txBody>
                  <a:tcPr marL="76845" marR="76845" marT="38422" marB="384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atinLnBrk="0"/>
                      <a:r>
                        <a:rPr lang="en-IN" sz="1500">
                          <a:effectLst/>
                        </a:rPr>
                        <a:t>N</a:t>
                      </a:r>
                    </a:p>
                  </a:txBody>
                  <a:tcPr marL="76845" marR="76845" marT="38422" marB="384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11369749"/>
                  </a:ext>
                </a:extLst>
              </a:tr>
            </a:tbl>
          </a:graphicData>
        </a:graphic>
      </p:graphicFrame>
      <p:sp>
        <p:nvSpPr>
          <p:cNvPr id="6" name="TextBox 5">
            <a:extLst>
              <a:ext uri="{FF2B5EF4-FFF2-40B4-BE49-F238E27FC236}">
                <a16:creationId xmlns:a16="http://schemas.microsoft.com/office/drawing/2014/main" id="{A679AD39-B962-4C08-9011-2ACC65FD9CB9}"/>
              </a:ext>
            </a:extLst>
          </p:cNvPr>
          <p:cNvSpPr txBox="1"/>
          <p:nvPr/>
        </p:nvSpPr>
        <p:spPr>
          <a:xfrm>
            <a:off x="9381047" y="633587"/>
            <a:ext cx="5202056" cy="923330"/>
          </a:xfrm>
          <a:prstGeom prst="rect">
            <a:avLst/>
          </a:prstGeom>
          <a:solidFill>
            <a:schemeClr val="bg1"/>
          </a:solidFill>
        </p:spPr>
        <p:txBody>
          <a:bodyPr wrap="square" rtlCol="0">
            <a:spAutoFit/>
          </a:bodyPr>
          <a:lstStyle/>
          <a:p>
            <a:r>
              <a:rPr lang="en-US" b="1"/>
              <a:t>Notes:</a:t>
            </a:r>
          </a:p>
          <a:p>
            <a:endParaRPr lang="en-US"/>
          </a:p>
          <a:p>
            <a:r>
              <a:rPr lang="en-US"/>
              <a:t>Let us now look at the syntaxes covered in this topic.</a:t>
            </a:r>
          </a:p>
        </p:txBody>
      </p:sp>
      <p:pic>
        <p:nvPicPr>
          <p:cNvPr id="9" name="Picture 8" descr="A picture containing rectangle&#10;&#10;Description automatically generated">
            <a:extLst>
              <a:ext uri="{FF2B5EF4-FFF2-40B4-BE49-F238E27FC236}">
                <a16:creationId xmlns:a16="http://schemas.microsoft.com/office/drawing/2014/main" id="{0CAFBE7C-7003-4BCF-A0A4-37793E35BDB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7818" y="50489"/>
            <a:ext cx="9144000" cy="682532"/>
          </a:xfrm>
          <a:prstGeom prst="rect">
            <a:avLst/>
          </a:prstGeom>
        </p:spPr>
      </p:pic>
      <p:sp>
        <p:nvSpPr>
          <p:cNvPr id="11" name="TextBox 10">
            <a:extLst>
              <a:ext uri="{FF2B5EF4-FFF2-40B4-BE49-F238E27FC236}">
                <a16:creationId xmlns:a16="http://schemas.microsoft.com/office/drawing/2014/main" id="{687CB805-676C-4219-A700-2442298C5FAC}"/>
              </a:ext>
            </a:extLst>
          </p:cNvPr>
          <p:cNvSpPr txBox="1"/>
          <p:nvPr/>
        </p:nvSpPr>
        <p:spPr>
          <a:xfrm>
            <a:off x="2791182" y="136703"/>
            <a:ext cx="3186953" cy="346249"/>
          </a:xfrm>
          <a:prstGeom prst="rect">
            <a:avLst/>
          </a:prstGeom>
          <a:noFill/>
        </p:spPr>
        <p:txBody>
          <a:bodyPr wrap="square" lIns="68580" tIns="34290" rIns="68580" bIns="34290" rtlCol="0" anchor="t">
            <a:spAutoFit/>
          </a:bodyPr>
          <a:lstStyle/>
          <a:p>
            <a:pPr algn="ctr"/>
            <a:r>
              <a:rPr lang="en-US" b="1">
                <a:solidFill>
                  <a:schemeClr val="bg1"/>
                </a:solidFill>
                <a:latin typeface="Open Sans"/>
                <a:ea typeface="Open Sans"/>
                <a:cs typeface="Open Sans"/>
              </a:rPr>
              <a:t>Syntax Sheet</a:t>
            </a:r>
            <a:endParaRPr lang="en-US" b="1">
              <a:latin typeface="Open Sans" panose="020B0606030504020204" pitchFamily="34" charset="0"/>
              <a:ea typeface="Open Sans" panose="020B0606030504020204" pitchFamily="34" charset="0"/>
              <a:cs typeface="Open Sans" panose="020B0606030504020204" pitchFamily="34" charset="0"/>
            </a:endParaRPr>
          </a:p>
        </p:txBody>
      </p:sp>
    </p:spTree>
    <p:custDataLst>
      <p:tags r:id="rId1"/>
    </p:custDataLst>
    <p:extLst>
      <p:ext uri="{BB962C8B-B14F-4D97-AF65-F5344CB8AC3E}">
        <p14:creationId xmlns:p14="http://schemas.microsoft.com/office/powerpoint/2010/main" val="3368586992"/>
      </p:ext>
    </p:extLst>
  </p:cSld>
  <p:clrMapOvr>
    <a:masterClrMapping/>
  </p:clrMapOvr>
  <p:extLst>
    <p:ext uri="{6950BFC3-D8DA-4A85-94F7-54DA5524770B}">
      <p188:commentRel xmlns:p188="http://schemas.microsoft.com/office/powerpoint/2018/8/main" r:id="rId4"/>
    </p:ext>
  </p:extLs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with medium confidence">
            <a:extLst>
              <a:ext uri="{FF2B5EF4-FFF2-40B4-BE49-F238E27FC236}">
                <a16:creationId xmlns:a16="http://schemas.microsoft.com/office/drawing/2014/main" id="{1B1B0253-D415-4DCD-B539-7F7B7BB44ED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79724" y="75732"/>
            <a:ext cx="8964276" cy="6706536"/>
          </a:xfrm>
          <a:prstGeom prst="rect">
            <a:avLst/>
          </a:prstGeom>
        </p:spPr>
      </p:pic>
      <p:sp>
        <p:nvSpPr>
          <p:cNvPr id="25" name="TextBox 24">
            <a:extLst>
              <a:ext uri="{FF2B5EF4-FFF2-40B4-BE49-F238E27FC236}">
                <a16:creationId xmlns:a16="http://schemas.microsoft.com/office/drawing/2014/main" id="{C0DD5EA3-122E-4EDB-AB18-01FA853D9D19}"/>
              </a:ext>
            </a:extLst>
          </p:cNvPr>
          <p:cNvSpPr txBox="1"/>
          <p:nvPr/>
        </p:nvSpPr>
        <p:spPr>
          <a:xfrm>
            <a:off x="4180372" y="847989"/>
            <a:ext cx="4414988" cy="2637261"/>
          </a:xfrm>
          <a:prstGeom prst="rect">
            <a:avLst/>
          </a:prstGeom>
          <a:noFill/>
        </p:spPr>
        <p:txBody>
          <a:bodyPr wrap="square" lIns="51435" tIns="25718" rIns="51435" bIns="25718" anchor="t">
            <a:spAutoFit/>
          </a:bodyPr>
          <a:lstStyle/>
          <a:p>
            <a:pPr fontAlgn="base"/>
            <a:r>
              <a:rPr lang="en-US" sz="1400">
                <a:solidFill>
                  <a:schemeClr val="bg1"/>
                </a:solidFill>
                <a:effectLst/>
              </a:rPr>
              <a:t>Hi! Welcome back. In this topic, you will learn about </a:t>
            </a:r>
            <a:r>
              <a:rPr lang="en-US" sz="1400" strike="sngStrike">
                <a:solidFill>
                  <a:srgbClr val="FF0000"/>
                </a:solidFill>
                <a:effectLst/>
              </a:rPr>
              <a:t> </a:t>
            </a:r>
            <a:r>
              <a:rPr lang="en-US" sz="1400">
                <a:solidFill>
                  <a:schemeClr val="bg1"/>
                </a:solidFill>
                <a:effectLst/>
                <a:ea typeface="Calibri" panose="020F0502020204030204" pitchFamily="34" charset="0"/>
                <a:cs typeface="Times New Roman" panose="02020603050405020304" pitchFamily="18" charset="0"/>
              </a:rPr>
              <a:t>Data </a:t>
            </a:r>
            <a:r>
              <a:rPr lang="en-US" sz="1400">
                <a:solidFill>
                  <a:schemeClr val="bg1"/>
                </a:solidFill>
                <a:ea typeface="Calibri" panose="020F0502020204030204" pitchFamily="34" charset="0"/>
                <a:cs typeface="Times New Roman" panose="02020603050405020304" pitchFamily="18" charset="0"/>
              </a:rPr>
              <a:t>Manipulation</a:t>
            </a:r>
            <a:r>
              <a:rPr lang="en-US" sz="1400">
                <a:solidFill>
                  <a:schemeClr val="bg1"/>
                </a:solidFill>
                <a:effectLst/>
                <a:ea typeface="Calibri" panose="020F0502020204030204" pitchFamily="34" charset="0"/>
                <a:cs typeface="Times New Roman" panose="02020603050405020304" pitchFamily="18" charset="0"/>
              </a:rPr>
              <a:t> Language (</a:t>
            </a:r>
            <a:r>
              <a:rPr lang="en-US" sz="1400">
                <a:solidFill>
                  <a:schemeClr val="bg1"/>
                </a:solidFill>
                <a:ea typeface="Calibri" panose="020F0502020204030204" pitchFamily="34" charset="0"/>
                <a:cs typeface="Times New Roman" panose="02020603050405020304" pitchFamily="18" charset="0"/>
              </a:rPr>
              <a:t>DD</a:t>
            </a:r>
            <a:r>
              <a:rPr lang="en-US" sz="1400">
                <a:solidFill>
                  <a:schemeClr val="bg1"/>
                </a:solidFill>
                <a:effectLst/>
                <a:ea typeface="Calibri" panose="020F0502020204030204" pitchFamily="34" charset="0"/>
                <a:cs typeface="Times New Roman" panose="02020603050405020304" pitchFamily="18" charset="0"/>
              </a:rPr>
              <a:t>L)</a:t>
            </a:r>
            <a:r>
              <a:rPr lang="en-US" sz="1400">
                <a:solidFill>
                  <a:schemeClr val="bg1"/>
                </a:solidFill>
                <a:effectLst/>
              </a:rPr>
              <a:t>. </a:t>
            </a:r>
            <a:r>
              <a:rPr lang="en-IN" sz="1400" b="0" i="0">
                <a:solidFill>
                  <a:schemeClr val="bg1"/>
                </a:solidFill>
                <a:effectLst/>
              </a:rPr>
              <a:t>​</a:t>
            </a:r>
          </a:p>
          <a:p>
            <a:pPr algn="l" rtl="0" fontAlgn="base"/>
            <a:r>
              <a:rPr lang="en-IN" sz="1400" b="0" i="0" u="none" strike="noStrike">
                <a:solidFill>
                  <a:srgbClr val="FFFFFF"/>
                </a:solidFill>
                <a:effectLst/>
                <a:latin typeface="Calibri" panose="020F0502020204030204" pitchFamily="34" charset="0"/>
              </a:rPr>
              <a:t>You will be provided with knowledge checks, videos, and try now </a:t>
            </a:r>
            <a:r>
              <a:rPr lang="en-US" sz="1400" b="0" i="0" u="none" strike="noStrike">
                <a:solidFill>
                  <a:srgbClr val="FFFFFF"/>
                </a:solidFill>
                <a:effectLst/>
                <a:latin typeface="Calibri" panose="020F0502020204030204" pitchFamily="34" charset="0"/>
              </a:rPr>
              <a:t> activities. </a:t>
            </a:r>
            <a:r>
              <a:rPr lang="en-US" sz="1400" b="0" i="0">
                <a:solidFill>
                  <a:srgbClr val="000000"/>
                </a:solidFill>
                <a:effectLst/>
                <a:latin typeface="Calibri" panose="020F0502020204030204" pitchFamily="34" charset="0"/>
              </a:rPr>
              <a:t>​</a:t>
            </a:r>
            <a:endParaRPr lang="en-US" sz="1400" b="0" i="0">
              <a:solidFill>
                <a:srgbClr val="000000"/>
              </a:solidFill>
              <a:effectLst/>
              <a:latin typeface="Segoe UI" panose="020B0502040204020203" pitchFamily="34" charset="0"/>
            </a:endParaRPr>
          </a:p>
          <a:p>
            <a:pPr algn="l" rtl="0" fontAlgn="base"/>
            <a:r>
              <a:rPr lang="en-US" sz="1400" b="0" i="0">
                <a:solidFill>
                  <a:srgbClr val="000000"/>
                </a:solidFill>
                <a:effectLst/>
                <a:latin typeface="Calibri" panose="020F0502020204030204" pitchFamily="34" charset="0"/>
              </a:rPr>
              <a:t>​</a:t>
            </a:r>
            <a:endParaRPr lang="en-US" sz="1400" b="0" i="0">
              <a:solidFill>
                <a:srgbClr val="000000"/>
              </a:solidFill>
              <a:effectLst/>
              <a:latin typeface="Segoe UI" panose="020B0502040204020203" pitchFamily="34" charset="0"/>
            </a:endParaRPr>
          </a:p>
          <a:p>
            <a:pPr algn="l" rtl="0" fontAlgn="base"/>
            <a:r>
              <a:rPr lang="en-US" sz="1400" b="0" i="0" u="none" strike="noStrike">
                <a:solidFill>
                  <a:srgbClr val="FFFFFF"/>
                </a:solidFill>
                <a:effectLst/>
                <a:latin typeface="Calibri" panose="020F0502020204030204" pitchFamily="34" charset="0"/>
              </a:rPr>
              <a:t>You will also be provided with assessment towards the end, to qualify yourself for the next one. </a:t>
            </a:r>
            <a:r>
              <a:rPr lang="en-US" sz="1400" b="0" i="0">
                <a:solidFill>
                  <a:srgbClr val="000000"/>
                </a:solidFill>
                <a:effectLst/>
                <a:latin typeface="Calibri" panose="020F0502020204030204" pitchFamily="34" charset="0"/>
              </a:rPr>
              <a:t>​</a:t>
            </a:r>
            <a:endParaRPr lang="en-US" sz="1400" b="0" i="0">
              <a:solidFill>
                <a:srgbClr val="000000"/>
              </a:solidFill>
              <a:effectLst/>
              <a:latin typeface="Segoe UI" panose="020B0502040204020203" pitchFamily="34" charset="0"/>
            </a:endParaRPr>
          </a:p>
          <a:p>
            <a:pPr algn="l" rtl="0" fontAlgn="base"/>
            <a:r>
              <a:rPr lang="en-US" sz="1400" b="0" i="0">
                <a:solidFill>
                  <a:srgbClr val="000000"/>
                </a:solidFill>
                <a:effectLst/>
                <a:latin typeface="Calibri" panose="020F0502020204030204" pitchFamily="34" charset="0"/>
              </a:rPr>
              <a:t>​</a:t>
            </a:r>
            <a:endParaRPr lang="en-US" sz="1400" b="0" i="0">
              <a:solidFill>
                <a:srgbClr val="000000"/>
              </a:solidFill>
              <a:effectLst/>
              <a:latin typeface="Segoe UI" panose="020B0502040204020203" pitchFamily="34" charset="0"/>
            </a:endParaRPr>
          </a:p>
          <a:p>
            <a:pPr algn="l" rtl="0" fontAlgn="base"/>
            <a:r>
              <a:rPr lang="en-US" sz="1400" b="0" i="0" u="none" strike="noStrike">
                <a:solidFill>
                  <a:srgbClr val="FFFFFF"/>
                </a:solidFill>
                <a:effectLst/>
                <a:latin typeface="Calibri" panose="020F0502020204030204" pitchFamily="34" charset="0"/>
              </a:rPr>
              <a:t>So, get ready and set your alarm for 15 to 20 minutes.</a:t>
            </a:r>
            <a:r>
              <a:rPr lang="en-US" sz="1400" b="0" i="0">
                <a:solidFill>
                  <a:srgbClr val="000000"/>
                </a:solidFill>
                <a:effectLst/>
                <a:latin typeface="Calibri" panose="020F0502020204030204" pitchFamily="34" charset="0"/>
              </a:rPr>
              <a:t>​</a:t>
            </a:r>
            <a:endParaRPr lang="en-US" sz="1400" b="0" i="0">
              <a:solidFill>
                <a:srgbClr val="000000"/>
              </a:solidFill>
              <a:effectLst/>
              <a:latin typeface="Segoe UI" panose="020B0502040204020203" pitchFamily="34" charset="0"/>
            </a:endParaRPr>
          </a:p>
          <a:p>
            <a:pPr algn="l" rtl="0" fontAlgn="base"/>
            <a:r>
              <a:rPr lang="en-US" sz="1400" b="0" i="0">
                <a:solidFill>
                  <a:srgbClr val="000000"/>
                </a:solidFill>
                <a:effectLst/>
                <a:latin typeface="Calibri" panose="020F0502020204030204" pitchFamily="34" charset="0"/>
              </a:rPr>
              <a:t>​</a:t>
            </a:r>
            <a:endParaRPr lang="en-US" sz="1400" b="0" i="0">
              <a:solidFill>
                <a:srgbClr val="000000"/>
              </a:solidFill>
              <a:effectLst/>
              <a:latin typeface="Segoe UI" panose="020B0502040204020203" pitchFamily="34" charset="0"/>
            </a:endParaRPr>
          </a:p>
          <a:p>
            <a:pPr rtl="0" fontAlgn="base"/>
            <a:r>
              <a:rPr lang="en-US" sz="1400" b="0" i="0" u="none" strike="noStrike">
                <a:solidFill>
                  <a:srgbClr val="FFFFFF"/>
                </a:solidFill>
                <a:effectLst/>
                <a:latin typeface="Calibri" panose="020F0502020204030204" pitchFamily="34" charset="0"/>
              </a:rPr>
              <a:t>BitLabs wishes you a great </a:t>
            </a:r>
            <a:r>
              <a:rPr lang="en-GB" sz="1400" b="0" i="0" u="none" strike="noStrike">
                <a:solidFill>
                  <a:srgbClr val="FFFFFF"/>
                </a:solidFill>
                <a:effectLst/>
                <a:latin typeface="Calibri" panose="020F0502020204030204" pitchFamily="34" charset="0"/>
              </a:rPr>
              <a:t>learning</a:t>
            </a:r>
            <a:r>
              <a:rPr lang="en-US" sz="1400" b="0" i="0" u="none" strike="noStrike">
                <a:solidFill>
                  <a:srgbClr val="FFFFFF"/>
                </a:solidFill>
                <a:effectLst/>
                <a:latin typeface="Calibri" panose="020F0502020204030204" pitchFamily="34" charset="0"/>
              </a:rPr>
              <a:t> and an unforgettable journey with us. </a:t>
            </a:r>
            <a:endParaRPr lang="en-US" sz="1400" b="0" i="0">
              <a:solidFill>
                <a:srgbClr val="000000"/>
              </a:solidFill>
              <a:effectLst/>
              <a:latin typeface="Segoe UI" panose="020B0502040204020203" pitchFamily="34" charset="0"/>
            </a:endParaRPr>
          </a:p>
        </p:txBody>
      </p:sp>
      <p:sp>
        <p:nvSpPr>
          <p:cNvPr id="29" name="TextBox 28">
            <a:extLst>
              <a:ext uri="{FF2B5EF4-FFF2-40B4-BE49-F238E27FC236}">
                <a16:creationId xmlns:a16="http://schemas.microsoft.com/office/drawing/2014/main" id="{5B40EE6B-E262-4508-B021-87300577E094}"/>
              </a:ext>
            </a:extLst>
          </p:cNvPr>
          <p:cNvSpPr txBox="1"/>
          <p:nvPr/>
        </p:nvSpPr>
        <p:spPr>
          <a:xfrm>
            <a:off x="4180372" y="455616"/>
            <a:ext cx="4414988" cy="267382"/>
          </a:xfrm>
          <a:prstGeom prst="rect">
            <a:avLst/>
          </a:prstGeom>
          <a:solidFill>
            <a:srgbClr val="702D83"/>
          </a:solidFill>
        </p:spPr>
        <p:txBody>
          <a:bodyPr wrap="square" lIns="51435" tIns="25718" rIns="51435" bIns="25718" anchor="t">
            <a:spAutoFit/>
          </a:bodyPr>
          <a:lstStyle/>
          <a:p>
            <a:pPr algn="ctr"/>
            <a:r>
              <a:rPr lang="en-IN" sz="1400" b="1">
                <a:solidFill>
                  <a:schemeClr val="bg1"/>
                </a:solidFill>
                <a:cs typeface="Calibri"/>
              </a:rPr>
              <a:t>Topic 4:  </a:t>
            </a:r>
            <a:r>
              <a:rPr lang="en-IN" sz="1400" b="1">
                <a:solidFill>
                  <a:schemeClr val="bg1"/>
                </a:solidFill>
                <a:effectLst/>
                <a:ea typeface="Times New Roman" panose="02020603050405020304" pitchFamily="18" charset="0"/>
                <a:cs typeface="Calibri" panose="020F0502020204030204" pitchFamily="34" charset="0"/>
              </a:rPr>
              <a:t>Data Definition Language </a:t>
            </a:r>
            <a:r>
              <a:rPr lang="en-US" sz="1400" b="1">
                <a:solidFill>
                  <a:schemeClr val="bg1"/>
                </a:solidFill>
                <a:effectLst/>
                <a:ea typeface="Calibri" panose="020F0502020204030204" pitchFamily="34" charset="0"/>
                <a:cs typeface="Times New Roman" panose="02020603050405020304" pitchFamily="18" charset="0"/>
              </a:rPr>
              <a:t>(DDL)</a:t>
            </a:r>
            <a:endParaRPr lang="en-US" sz="1400" b="1">
              <a:solidFill>
                <a:schemeClr val="bg1"/>
              </a:solidFill>
            </a:endParaRPr>
          </a:p>
        </p:txBody>
      </p:sp>
      <p:sp>
        <p:nvSpPr>
          <p:cNvPr id="14" name="TextBox 13">
            <a:extLst>
              <a:ext uri="{FF2B5EF4-FFF2-40B4-BE49-F238E27FC236}">
                <a16:creationId xmlns:a16="http://schemas.microsoft.com/office/drawing/2014/main" id="{309FA8E0-BED1-4269-B1DF-70A9C0252829}"/>
              </a:ext>
            </a:extLst>
          </p:cNvPr>
          <p:cNvSpPr txBox="1"/>
          <p:nvPr/>
        </p:nvSpPr>
        <p:spPr>
          <a:xfrm>
            <a:off x="9427802" y="336846"/>
            <a:ext cx="3807001" cy="3580687"/>
          </a:xfrm>
          <a:prstGeom prst="rect">
            <a:avLst/>
          </a:prstGeom>
          <a:solidFill>
            <a:schemeClr val="bg1"/>
          </a:solidFill>
        </p:spPr>
        <p:txBody>
          <a:bodyPr wrap="square" lIns="51435" tIns="25718" rIns="51435" bIns="25718" anchor="t">
            <a:spAutoFit/>
          </a:bodyPr>
          <a:lstStyle/>
          <a:p>
            <a:pPr>
              <a:defRPr/>
            </a:pPr>
            <a:endParaRPr lang="en-US" sz="1400" strike="sngStrike">
              <a:solidFill>
                <a:srgbClr val="FF0000"/>
              </a:solidFill>
              <a:latin typeface="Arial" panose="020B0604020202020204" pitchFamily="34" charset="0"/>
              <a:cs typeface="Arial" panose="020B0604020202020204" pitchFamily="34" charset="0"/>
            </a:endParaRPr>
          </a:p>
          <a:p>
            <a:pPr fontAlgn="base"/>
            <a:r>
              <a:rPr lang="en-US" b="1"/>
              <a:t>Notes</a:t>
            </a:r>
            <a:r>
              <a:rPr lang="en-US"/>
              <a:t>: ​</a:t>
            </a:r>
          </a:p>
          <a:p>
            <a:pPr fontAlgn="base"/>
            <a:r>
              <a:rPr lang="en-US"/>
              <a:t>​</a:t>
            </a:r>
          </a:p>
          <a:p>
            <a:pPr fontAlgn="base"/>
            <a:r>
              <a:rPr lang="en-US"/>
              <a:t>Before we begin, let's pause to check your progress. The completed topics are indicated by the highlighted rings. The dolphin diving through the ring, represents the current topic. Click on the shell displayed on screen to recollect the ground rules to navigate through the course, or click on the topic to begin with your learning.​​</a:t>
            </a:r>
          </a:p>
        </p:txBody>
      </p:sp>
      <p:graphicFrame>
        <p:nvGraphicFramePr>
          <p:cNvPr id="17" name="Table 16">
            <a:extLst>
              <a:ext uri="{FF2B5EF4-FFF2-40B4-BE49-F238E27FC236}">
                <a16:creationId xmlns:a16="http://schemas.microsoft.com/office/drawing/2014/main" id="{07DB0A1C-94C2-40ED-A5E5-A63D70C4240C}"/>
              </a:ext>
            </a:extLst>
          </p:cNvPr>
          <p:cNvGraphicFramePr>
            <a:graphicFrameLocks noGrp="1"/>
          </p:cNvGraphicFramePr>
          <p:nvPr>
            <p:extLst>
              <p:ext uri="{D42A27DB-BD31-4B8C-83A1-F6EECF244321}">
                <p14:modId xmlns:p14="http://schemas.microsoft.com/office/powerpoint/2010/main" val="3580288438"/>
              </p:ext>
            </p:extLst>
          </p:nvPr>
        </p:nvGraphicFramePr>
        <p:xfrm>
          <a:off x="-3219403" y="709258"/>
          <a:ext cx="2576730" cy="5115915"/>
        </p:xfrm>
        <a:graphic>
          <a:graphicData uri="http://schemas.openxmlformats.org/drawingml/2006/table">
            <a:tbl>
              <a:tblPr>
                <a:tableStyleId>{284E427A-3D55-4303-BF80-6455036E1DE7}</a:tableStyleId>
              </a:tblPr>
              <a:tblGrid>
                <a:gridCol w="1453937">
                  <a:extLst>
                    <a:ext uri="{9D8B030D-6E8A-4147-A177-3AD203B41FA5}">
                      <a16:colId xmlns:a16="http://schemas.microsoft.com/office/drawing/2014/main" val="1784673754"/>
                    </a:ext>
                  </a:extLst>
                </a:gridCol>
                <a:gridCol w="1122793">
                  <a:extLst>
                    <a:ext uri="{9D8B030D-6E8A-4147-A177-3AD203B41FA5}">
                      <a16:colId xmlns:a16="http://schemas.microsoft.com/office/drawing/2014/main" val="1447218687"/>
                    </a:ext>
                  </a:extLst>
                </a:gridCol>
              </a:tblGrid>
              <a:tr h="476292">
                <a:tc>
                  <a:txBody>
                    <a:bodyPr/>
                    <a:lstStyle/>
                    <a:p>
                      <a:pPr latinLnBrk="0"/>
                      <a:r>
                        <a:rPr lang="en-IN" sz="1500" b="1">
                          <a:effectLst/>
                        </a:rPr>
                        <a:t>Options on the output</a:t>
                      </a:r>
                    </a:p>
                  </a:txBody>
                  <a:tcPr marL="76845" marR="76845" marT="38422" marB="384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500" b="1"/>
                        <a:t>YES/NO</a:t>
                      </a:r>
                      <a:endParaRPr lang="en-IN" sz="1500" b="1"/>
                    </a:p>
                  </a:txBody>
                  <a:tcPr marL="76845" marR="76845" marT="38422" marB="3842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17169766"/>
                  </a:ext>
                </a:extLst>
              </a:tr>
              <a:tr h="400233">
                <a:tc>
                  <a:txBody>
                    <a:bodyPr/>
                    <a:lstStyle/>
                    <a:p>
                      <a:pPr latinLnBrk="0"/>
                      <a:r>
                        <a:rPr lang="en-IN" sz="1500">
                          <a:effectLst/>
                        </a:rPr>
                        <a:t>Menu</a:t>
                      </a:r>
                    </a:p>
                  </a:txBody>
                  <a:tcPr marL="76845" marR="76845" marT="38422" marB="384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atinLnBrk="0"/>
                      <a:r>
                        <a:rPr lang="en-US" sz="1500">
                          <a:effectLst/>
                        </a:rPr>
                        <a:t>Y</a:t>
                      </a:r>
                      <a:endParaRPr lang="en-IN" sz="1500">
                        <a:effectLst/>
                      </a:endParaRPr>
                    </a:p>
                  </a:txBody>
                  <a:tcPr marL="76845" marR="76845" marT="38422" marB="384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30235282"/>
                  </a:ext>
                </a:extLst>
              </a:tr>
              <a:tr h="400233">
                <a:tc>
                  <a:txBody>
                    <a:bodyPr/>
                    <a:lstStyle/>
                    <a:p>
                      <a:pPr latinLnBrk="0"/>
                      <a:r>
                        <a:rPr lang="en-IN" sz="1500">
                          <a:effectLst/>
                        </a:rPr>
                        <a:t>Notes</a:t>
                      </a:r>
                    </a:p>
                  </a:txBody>
                  <a:tcPr marL="76845" marR="76845" marT="38422" marB="384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atinLnBrk="0"/>
                      <a:r>
                        <a:rPr lang="en-US" sz="1500">
                          <a:effectLst/>
                        </a:rPr>
                        <a:t>Y</a:t>
                      </a:r>
                      <a:endParaRPr lang="en-IN" sz="1500">
                        <a:effectLst/>
                      </a:endParaRPr>
                    </a:p>
                  </a:txBody>
                  <a:tcPr marL="76845" marR="76845" marT="38422" marB="384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309240475"/>
                  </a:ext>
                </a:extLst>
              </a:tr>
              <a:tr h="768448">
                <a:tc>
                  <a:txBody>
                    <a:bodyPr/>
                    <a:lstStyle/>
                    <a:p>
                      <a:pPr latinLnBrk="0"/>
                      <a:r>
                        <a:rPr lang="en-IN" sz="1500">
                          <a:effectLst/>
                        </a:rPr>
                        <a:t>Next button</a:t>
                      </a:r>
                    </a:p>
                  </a:txBody>
                  <a:tcPr marL="76845" marR="76845" marT="38422" marB="384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atinLnBrk="0"/>
                      <a:r>
                        <a:rPr lang="en-IN" sz="1500">
                          <a:effectLst/>
                        </a:rPr>
                        <a:t>N</a:t>
                      </a:r>
                    </a:p>
                  </a:txBody>
                  <a:tcPr marL="76845" marR="76845" marT="38422" marB="384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20728400"/>
                  </a:ext>
                </a:extLst>
              </a:tr>
              <a:tr h="768448">
                <a:tc>
                  <a:txBody>
                    <a:bodyPr/>
                    <a:lstStyle/>
                    <a:p>
                      <a:pPr latinLnBrk="0"/>
                      <a:r>
                        <a:rPr lang="en-IN" sz="1500" err="1">
                          <a:effectLst/>
                        </a:rPr>
                        <a:t>Prev</a:t>
                      </a:r>
                      <a:r>
                        <a:rPr lang="en-IN" sz="1500">
                          <a:effectLst/>
                        </a:rPr>
                        <a:t> button</a:t>
                      </a:r>
                    </a:p>
                  </a:txBody>
                  <a:tcPr marL="76845" marR="76845" marT="38422" marB="384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atinLnBrk="0"/>
                      <a:r>
                        <a:rPr lang="en-IN" sz="1500">
                          <a:effectLst/>
                        </a:rPr>
                        <a:t>N</a:t>
                      </a:r>
                    </a:p>
                  </a:txBody>
                  <a:tcPr marL="76845" marR="76845" marT="38422" marB="384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590410400"/>
                  </a:ext>
                </a:extLst>
              </a:tr>
              <a:tr h="768448">
                <a:tc>
                  <a:txBody>
                    <a:bodyPr/>
                    <a:lstStyle/>
                    <a:p>
                      <a:pPr latinLnBrk="0"/>
                      <a:r>
                        <a:rPr lang="en-US" sz="1500">
                          <a:effectLst/>
                        </a:rPr>
                        <a:t>SUBMIT</a:t>
                      </a:r>
                      <a:endParaRPr lang="en-IN" sz="1500">
                        <a:effectLst/>
                      </a:endParaRPr>
                    </a:p>
                  </a:txBody>
                  <a:tcPr marL="76845" marR="76845" marT="38422" marB="384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atinLnBrk="0"/>
                      <a:r>
                        <a:rPr lang="en-US" sz="1500">
                          <a:effectLst/>
                        </a:rPr>
                        <a:t>N</a:t>
                      </a:r>
                      <a:endParaRPr lang="en-IN" sz="1500">
                        <a:effectLst/>
                      </a:endParaRPr>
                    </a:p>
                  </a:txBody>
                  <a:tcPr marL="76845" marR="76845" marT="38422" marB="384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589121074"/>
                  </a:ext>
                </a:extLst>
              </a:tr>
              <a:tr h="537914">
                <a:tc>
                  <a:txBody>
                    <a:bodyPr/>
                    <a:lstStyle/>
                    <a:p>
                      <a:pPr latinLnBrk="0"/>
                      <a:r>
                        <a:rPr lang="en-IN" sz="1500">
                          <a:effectLst/>
                        </a:rPr>
                        <a:t>Glossary</a:t>
                      </a:r>
                    </a:p>
                  </a:txBody>
                  <a:tcPr marL="76845" marR="76845" marT="38422" marB="384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atinLnBrk="0"/>
                      <a:r>
                        <a:rPr lang="en-US" sz="1500">
                          <a:effectLst/>
                        </a:rPr>
                        <a:t>N</a:t>
                      </a:r>
                      <a:endParaRPr lang="en-IN" sz="1500">
                        <a:effectLst/>
                      </a:endParaRPr>
                    </a:p>
                  </a:txBody>
                  <a:tcPr marL="76845" marR="76845" marT="38422" marB="384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595182000"/>
                  </a:ext>
                </a:extLst>
              </a:tr>
              <a:tr h="400233">
                <a:tc>
                  <a:txBody>
                    <a:bodyPr/>
                    <a:lstStyle/>
                    <a:p>
                      <a:pPr latinLnBrk="0"/>
                      <a:r>
                        <a:rPr lang="en-IN" sz="1500">
                          <a:effectLst/>
                        </a:rPr>
                        <a:t>Marks</a:t>
                      </a:r>
                    </a:p>
                  </a:txBody>
                  <a:tcPr marL="76845" marR="76845" marT="38422" marB="384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atinLnBrk="0"/>
                      <a:r>
                        <a:rPr lang="en-US" sz="1500">
                          <a:effectLst/>
                        </a:rPr>
                        <a:t>N</a:t>
                      </a:r>
                      <a:endParaRPr lang="en-IN" sz="1500">
                        <a:effectLst/>
                      </a:endParaRPr>
                    </a:p>
                  </a:txBody>
                  <a:tcPr marL="76845" marR="76845" marT="38422" marB="384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728266657"/>
                  </a:ext>
                </a:extLst>
              </a:tr>
              <a:tr h="537914">
                <a:tc>
                  <a:txBody>
                    <a:bodyPr/>
                    <a:lstStyle/>
                    <a:p>
                      <a:pPr latinLnBrk="0"/>
                      <a:r>
                        <a:rPr lang="en-IN" sz="1500">
                          <a:effectLst/>
                        </a:rPr>
                        <a:t>Attempts</a:t>
                      </a:r>
                    </a:p>
                  </a:txBody>
                  <a:tcPr marL="76845" marR="76845" marT="38422" marB="384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atinLnBrk="0"/>
                      <a:r>
                        <a:rPr lang="en-US" sz="1500">
                          <a:effectLst/>
                        </a:rPr>
                        <a:t>N</a:t>
                      </a:r>
                      <a:endParaRPr lang="en-IN" sz="1500">
                        <a:effectLst/>
                      </a:endParaRPr>
                    </a:p>
                  </a:txBody>
                  <a:tcPr marL="76845" marR="76845" marT="38422" marB="384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11369749"/>
                  </a:ext>
                </a:extLst>
              </a:tr>
            </a:tbl>
          </a:graphicData>
        </a:graphic>
      </p:graphicFrame>
      <p:pic>
        <p:nvPicPr>
          <p:cNvPr id="19" name="Picture 18">
            <a:extLst>
              <a:ext uri="{FF2B5EF4-FFF2-40B4-BE49-F238E27FC236}">
                <a16:creationId xmlns:a16="http://schemas.microsoft.com/office/drawing/2014/main" id="{D31367A5-5FE8-40BE-AEB2-0B477EF9845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5205" y="0"/>
            <a:ext cx="9144000" cy="455616"/>
          </a:xfrm>
          <a:prstGeom prst="rect">
            <a:avLst/>
          </a:prstGeom>
        </p:spPr>
      </p:pic>
      <p:sp>
        <p:nvSpPr>
          <p:cNvPr id="8" name="Rectangle 7">
            <a:extLst>
              <a:ext uri="{FF2B5EF4-FFF2-40B4-BE49-F238E27FC236}">
                <a16:creationId xmlns:a16="http://schemas.microsoft.com/office/drawing/2014/main" id="{4E9968D9-753F-4EF1-9B7C-280BC7DA7714}"/>
              </a:ext>
            </a:extLst>
          </p:cNvPr>
          <p:cNvSpPr/>
          <p:nvPr/>
        </p:nvSpPr>
        <p:spPr>
          <a:xfrm>
            <a:off x="3587929" y="2776681"/>
            <a:ext cx="180046" cy="209239"/>
          </a:xfrm>
          <a:prstGeom prst="rect">
            <a:avLst/>
          </a:prstGeom>
          <a:solidFill>
            <a:srgbClr val="F3C04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E07F969-6BFA-48CD-A8CE-D3C17711DF05}"/>
              </a:ext>
            </a:extLst>
          </p:cNvPr>
          <p:cNvSpPr/>
          <p:nvPr/>
        </p:nvSpPr>
        <p:spPr>
          <a:xfrm>
            <a:off x="3541852" y="722039"/>
            <a:ext cx="215928" cy="209239"/>
          </a:xfrm>
          <a:prstGeom prst="rect">
            <a:avLst/>
          </a:prstGeom>
          <a:solidFill>
            <a:srgbClr val="60606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F1C25F1A-4DCC-4C14-B5D9-0B332D999AC5}"/>
              </a:ext>
            </a:extLst>
          </p:cNvPr>
          <p:cNvSpPr/>
          <p:nvPr/>
        </p:nvSpPr>
        <p:spPr>
          <a:xfrm>
            <a:off x="2617718" y="6295194"/>
            <a:ext cx="3913531" cy="3602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D23BB42F-3ABD-47B3-9948-85740016B370}"/>
              </a:ext>
            </a:extLst>
          </p:cNvPr>
          <p:cNvSpPr/>
          <p:nvPr/>
        </p:nvSpPr>
        <p:spPr>
          <a:xfrm>
            <a:off x="1465733" y="848936"/>
            <a:ext cx="3571101" cy="383060"/>
          </a:xfrm>
          <a:prstGeom prst="rect">
            <a:avLst/>
          </a:prstGeom>
          <a:solidFill>
            <a:srgbClr val="4B9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Open Sans"/>
                <a:ea typeface="Open Sans"/>
                <a:cs typeface="Calibri"/>
              </a:rPr>
              <a:t>TOPIC INTRODUCTION</a:t>
            </a:r>
            <a:endParaRPr lang="en-US" b="1">
              <a:latin typeface="Open Sans"/>
              <a:ea typeface="Open Sans"/>
              <a:cs typeface="Open Sans"/>
            </a:endParaRPr>
          </a:p>
        </p:txBody>
      </p:sp>
      <p:sp>
        <p:nvSpPr>
          <p:cNvPr id="18" name="TextBox 17">
            <a:extLst>
              <a:ext uri="{FF2B5EF4-FFF2-40B4-BE49-F238E27FC236}">
                <a16:creationId xmlns:a16="http://schemas.microsoft.com/office/drawing/2014/main" id="{72B01E3A-B959-4749-BF22-816836583A46}"/>
              </a:ext>
            </a:extLst>
          </p:cNvPr>
          <p:cNvSpPr txBox="1"/>
          <p:nvPr/>
        </p:nvSpPr>
        <p:spPr>
          <a:xfrm>
            <a:off x="2617718" y="3321508"/>
            <a:ext cx="1305147" cy="431208"/>
          </a:xfrm>
          <a:prstGeom prst="rect">
            <a:avLst/>
          </a:prstGeom>
          <a:noFill/>
        </p:spPr>
        <p:txBody>
          <a:bodyPr wrap="square">
            <a:spAutoFit/>
          </a:bodyPr>
          <a:lstStyle/>
          <a:p>
            <a:pPr marR="0">
              <a:lnSpc>
                <a:spcPct val="115000"/>
              </a:lnSpc>
              <a:spcBef>
                <a:spcPts val="0"/>
              </a:spcBef>
              <a:spcAft>
                <a:spcPts val="1000"/>
              </a:spcAft>
            </a:pPr>
            <a:r>
              <a:rPr lang="en-IN" sz="1000" b="1">
                <a:solidFill>
                  <a:schemeClr val="bg1"/>
                </a:solidFill>
                <a:latin typeface="Arial"/>
                <a:ea typeface="Roboto Medium"/>
                <a:cs typeface="Arial"/>
              </a:rPr>
              <a:t>Data Manipulation Language (DML)</a:t>
            </a:r>
            <a:endParaRPr lang="en-US" sz="1000" b="1">
              <a:solidFill>
                <a:schemeClr val="bg1"/>
              </a:solidFill>
              <a:latin typeface="Arial"/>
              <a:ea typeface="Roboto Medium"/>
              <a:cs typeface="Arial"/>
            </a:endParaRPr>
          </a:p>
        </p:txBody>
      </p:sp>
      <p:sp>
        <p:nvSpPr>
          <p:cNvPr id="22" name="Right Triangle 21"/>
          <p:cNvSpPr/>
          <p:nvPr/>
        </p:nvSpPr>
        <p:spPr>
          <a:xfrm rot="16200000">
            <a:off x="801386" y="20547"/>
            <a:ext cx="678094" cy="637000"/>
          </a:xfrm>
          <a:prstGeom prst="rtTriangle">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23" descr="SQL_Intro_Topic-5.png"/>
          <p:cNvPicPr>
            <a:picLocks noChangeAspect="1"/>
          </p:cNvPicPr>
          <p:nvPr/>
        </p:nvPicPr>
        <p:blipFill>
          <a:blip r:embed="rId6" cstate="print"/>
          <a:stretch>
            <a:fillRect/>
          </a:stretch>
        </p:blipFill>
        <p:spPr>
          <a:xfrm>
            <a:off x="0" y="672860"/>
            <a:ext cx="9143998" cy="6185140"/>
          </a:xfrm>
          <a:prstGeom prst="rect">
            <a:avLst/>
          </a:prstGeom>
        </p:spPr>
      </p:pic>
      <p:sp>
        <p:nvSpPr>
          <p:cNvPr id="21" name="TextBox 20"/>
          <p:cNvSpPr txBox="1"/>
          <p:nvPr/>
        </p:nvSpPr>
        <p:spPr>
          <a:xfrm>
            <a:off x="3138656" y="0"/>
            <a:ext cx="3554858" cy="369332"/>
          </a:xfrm>
          <a:prstGeom prst="rect">
            <a:avLst/>
          </a:prstGeom>
          <a:noFill/>
        </p:spPr>
        <p:txBody>
          <a:bodyPr wrap="square" rtlCol="0">
            <a:spAutoFit/>
          </a:bodyPr>
          <a:lstStyle/>
          <a:p>
            <a:r>
              <a:rPr lang="en-US" b="1">
                <a:solidFill>
                  <a:schemeClr val="bg1"/>
                </a:solidFill>
                <a:latin typeface="Arial" pitchFamily="34" charset="0"/>
                <a:cs typeface="Arial" pitchFamily="34" charset="0"/>
              </a:rPr>
              <a:t>TOPIC INTRODUCTION</a:t>
            </a:r>
          </a:p>
        </p:txBody>
      </p:sp>
      <p:sp>
        <p:nvSpPr>
          <p:cNvPr id="23" name="TextBox 22"/>
          <p:cNvSpPr txBox="1"/>
          <p:nvPr/>
        </p:nvSpPr>
        <p:spPr>
          <a:xfrm>
            <a:off x="524585" y="1059401"/>
            <a:ext cx="1666524" cy="400110"/>
          </a:xfrm>
          <a:prstGeom prst="rect">
            <a:avLst/>
          </a:prstGeom>
          <a:noFill/>
        </p:spPr>
        <p:txBody>
          <a:bodyPr wrap="square" rtlCol="0">
            <a:spAutoFit/>
          </a:bodyPr>
          <a:lstStyle/>
          <a:p>
            <a:r>
              <a:rPr lang="en-US" sz="2000" b="1">
                <a:solidFill>
                  <a:schemeClr val="bg1"/>
                </a:solidFill>
                <a:latin typeface="Arial" pitchFamily="34" charset="0"/>
                <a:cs typeface="Arial" pitchFamily="34" charset="0"/>
              </a:rPr>
              <a:t>Constraints</a:t>
            </a:r>
          </a:p>
        </p:txBody>
      </p:sp>
      <p:pic>
        <p:nvPicPr>
          <p:cNvPr id="73729" name="Picture 1"/>
          <p:cNvPicPr>
            <a:picLocks noChangeAspect="1" noChangeArrowheads="1"/>
          </p:cNvPicPr>
          <p:nvPr/>
        </p:nvPicPr>
        <p:blipFill>
          <a:blip r:embed="rId7" cstate="print"/>
          <a:srcRect/>
          <a:stretch>
            <a:fillRect/>
          </a:stretch>
        </p:blipFill>
        <p:spPr bwMode="auto">
          <a:xfrm>
            <a:off x="0" y="-1"/>
            <a:ext cx="9144000" cy="703159"/>
          </a:xfrm>
          <a:prstGeom prst="rect">
            <a:avLst/>
          </a:prstGeom>
          <a:noFill/>
          <a:ln w="9525">
            <a:noFill/>
            <a:miter lim="800000"/>
            <a:headEnd/>
            <a:tailEnd/>
          </a:ln>
        </p:spPr>
      </p:pic>
      <p:sp>
        <p:nvSpPr>
          <p:cNvPr id="26" name="Rectangle 25"/>
          <p:cNvSpPr/>
          <p:nvPr/>
        </p:nvSpPr>
        <p:spPr>
          <a:xfrm>
            <a:off x="3260785" y="224287"/>
            <a:ext cx="2863970" cy="362309"/>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Open Sans" pitchFamily="34" charset="0"/>
                <a:ea typeface="Open Sans" pitchFamily="34" charset="0"/>
                <a:cs typeface="Open Sans" pitchFamily="34" charset="0"/>
              </a:rPr>
              <a:t>LEARNING PATH</a:t>
            </a:r>
          </a:p>
        </p:txBody>
      </p:sp>
      <p:pic>
        <p:nvPicPr>
          <p:cNvPr id="27" name="Picture 26" descr="SQL_Intro_Topic-9.png"/>
          <p:cNvPicPr>
            <a:picLocks noChangeAspect="1"/>
          </p:cNvPicPr>
          <p:nvPr/>
        </p:nvPicPr>
        <p:blipFill>
          <a:blip r:embed="rId8" cstate="print"/>
          <a:stretch>
            <a:fillRect/>
          </a:stretch>
        </p:blipFill>
        <p:spPr>
          <a:xfrm>
            <a:off x="0" y="653902"/>
            <a:ext cx="9144000" cy="6204098"/>
          </a:xfrm>
          <a:prstGeom prst="rect">
            <a:avLst/>
          </a:prstGeom>
        </p:spPr>
      </p:pic>
      <p:pic>
        <p:nvPicPr>
          <p:cNvPr id="2" name="Picture 4">
            <a:extLst>
              <a:ext uri="{FF2B5EF4-FFF2-40B4-BE49-F238E27FC236}">
                <a16:creationId xmlns:a16="http://schemas.microsoft.com/office/drawing/2014/main" id="{F19C0D26-513E-45A6-9C0A-C016B92E0E2E}"/>
              </a:ext>
            </a:extLst>
          </p:cNvPr>
          <p:cNvPicPr>
            <a:picLocks noChangeAspect="1"/>
          </p:cNvPicPr>
          <p:nvPr/>
        </p:nvPicPr>
        <p:blipFill rotWithShape="1">
          <a:blip r:embed="rId9" cstate="print"/>
          <a:srcRect r="9524" b="25397"/>
          <a:stretch/>
        </p:blipFill>
        <p:spPr>
          <a:xfrm>
            <a:off x="6905267" y="6088488"/>
            <a:ext cx="1172029" cy="582688"/>
          </a:xfrm>
          <a:prstGeom prst="ellipse">
            <a:avLst/>
          </a:prstGeom>
        </p:spPr>
      </p:pic>
      <p:sp>
        <p:nvSpPr>
          <p:cNvPr id="5" name="TextBox 4">
            <a:extLst>
              <a:ext uri="{FF2B5EF4-FFF2-40B4-BE49-F238E27FC236}">
                <a16:creationId xmlns:a16="http://schemas.microsoft.com/office/drawing/2014/main" id="{ACAF8EA7-FABC-46CB-94D6-2680ED6C994A}"/>
              </a:ext>
            </a:extLst>
          </p:cNvPr>
          <p:cNvSpPr txBox="1"/>
          <p:nvPr/>
        </p:nvSpPr>
        <p:spPr>
          <a:xfrm>
            <a:off x="-1635932" y="6211669"/>
            <a:ext cx="10418424"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a:solidFill>
                  <a:schemeClr val="bg1"/>
                </a:solidFill>
                <a:ea typeface="+mn-lt"/>
                <a:cs typeface="+mn-lt"/>
              </a:rPr>
              <a:t>Click on the shell to recollect the rules </a:t>
            </a:r>
          </a:p>
          <a:p>
            <a:pPr algn="ctr"/>
            <a:r>
              <a:rPr lang="en-US" sz="1600">
                <a:solidFill>
                  <a:schemeClr val="bg1"/>
                </a:solidFill>
                <a:ea typeface="+mn-lt"/>
                <a:cs typeface="+mn-lt"/>
              </a:rPr>
              <a:t>or click on the topic to begin.</a:t>
            </a:r>
            <a:endParaRPr lang="en-US" sz="1600">
              <a:solidFill>
                <a:schemeClr val="bg1"/>
              </a:solidFill>
            </a:endParaRPr>
          </a:p>
        </p:txBody>
      </p:sp>
      <p:sp>
        <p:nvSpPr>
          <p:cNvPr id="30" name="Rounded Rectangle 29"/>
          <p:cNvSpPr/>
          <p:nvPr/>
        </p:nvSpPr>
        <p:spPr>
          <a:xfrm>
            <a:off x="6444420" y="4878996"/>
            <a:ext cx="1531088" cy="45720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solidFill>
                  <a:schemeClr val="tx1"/>
                </a:solidFill>
              </a:rPr>
              <a:t>Topic 9</a:t>
            </a:r>
          </a:p>
        </p:txBody>
      </p:sp>
    </p:spTree>
    <p:extLst>
      <p:ext uri="{BB962C8B-B14F-4D97-AF65-F5344CB8AC3E}">
        <p14:creationId xmlns:p14="http://schemas.microsoft.com/office/powerpoint/2010/main" val="2259596646"/>
      </p:ext>
    </p:extLst>
  </p:cSld>
  <p:clrMapOvr>
    <a:masterClrMapping/>
  </p:clrMapOvr>
  <p:extLst>
    <p:ext uri="{6950BFC3-D8DA-4A85-94F7-54DA5524770B}">
      <p188:commentRel xmlns:p188="http://schemas.microsoft.com/office/powerpoint/2018/8/main" r:id="rId3"/>
    </p:ext>
  </p:extLs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picture containing rectangle&#10;&#10;Description automatically generated">
            <a:extLst>
              <a:ext uri="{FF2B5EF4-FFF2-40B4-BE49-F238E27FC236}">
                <a16:creationId xmlns:a16="http://schemas.microsoft.com/office/drawing/2014/main" id="{0CAFBE7C-7003-4BCF-A0A4-37793E35BDB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9144000" cy="682532"/>
          </a:xfrm>
          <a:prstGeom prst="rect">
            <a:avLst/>
          </a:prstGeom>
        </p:spPr>
      </p:pic>
      <p:sp>
        <p:nvSpPr>
          <p:cNvPr id="3" name="TextBox 2">
            <a:extLst>
              <a:ext uri="{FF2B5EF4-FFF2-40B4-BE49-F238E27FC236}">
                <a16:creationId xmlns:a16="http://schemas.microsoft.com/office/drawing/2014/main" id="{687CB805-676C-4219-A700-2442298C5FAC}"/>
              </a:ext>
            </a:extLst>
          </p:cNvPr>
          <p:cNvSpPr txBox="1"/>
          <p:nvPr/>
        </p:nvSpPr>
        <p:spPr>
          <a:xfrm>
            <a:off x="2791182" y="136703"/>
            <a:ext cx="3186953" cy="346249"/>
          </a:xfrm>
          <a:prstGeom prst="rect">
            <a:avLst/>
          </a:prstGeom>
          <a:noFill/>
        </p:spPr>
        <p:txBody>
          <a:bodyPr wrap="square" lIns="68580" tIns="34290" rIns="68580" bIns="34290" rtlCol="0" anchor="t">
            <a:spAutoFit/>
          </a:bodyPr>
          <a:lstStyle/>
          <a:p>
            <a:pPr algn="ctr"/>
            <a:r>
              <a:rPr lang="en-US" b="1">
                <a:solidFill>
                  <a:schemeClr val="bg1"/>
                </a:solidFill>
                <a:latin typeface="Open Sans" panose="020B0606030504020204" pitchFamily="34" charset="0"/>
                <a:ea typeface="Open Sans" panose="020B0606030504020204" pitchFamily="34" charset="0"/>
                <a:cs typeface="Open Sans" panose="020B0606030504020204" pitchFamily="34" charset="0"/>
              </a:rPr>
              <a:t>Glossary</a:t>
            </a:r>
          </a:p>
        </p:txBody>
      </p:sp>
      <p:graphicFrame>
        <p:nvGraphicFramePr>
          <p:cNvPr id="4" name="Table 3"/>
          <p:cNvGraphicFramePr>
            <a:graphicFrameLocks noGrp="1"/>
          </p:cNvGraphicFramePr>
          <p:nvPr>
            <p:extLst>
              <p:ext uri="{D42A27DB-BD31-4B8C-83A1-F6EECF244321}">
                <p14:modId xmlns:p14="http://schemas.microsoft.com/office/powerpoint/2010/main" val="313829604"/>
              </p:ext>
            </p:extLst>
          </p:nvPr>
        </p:nvGraphicFramePr>
        <p:xfrm>
          <a:off x="188506" y="1508938"/>
          <a:ext cx="8676168" cy="2611095"/>
        </p:xfrm>
        <a:graphic>
          <a:graphicData uri="http://schemas.openxmlformats.org/drawingml/2006/table">
            <a:tbl>
              <a:tblPr firstRow="1" bandRow="1">
                <a:tableStyleId>{5C22544A-7EE6-4342-B048-85BDC9FD1C3A}</a:tableStyleId>
              </a:tblPr>
              <a:tblGrid>
                <a:gridCol w="2037891">
                  <a:extLst>
                    <a:ext uri="{9D8B030D-6E8A-4147-A177-3AD203B41FA5}">
                      <a16:colId xmlns:a16="http://schemas.microsoft.com/office/drawing/2014/main" val="20000"/>
                    </a:ext>
                  </a:extLst>
                </a:gridCol>
                <a:gridCol w="6638277">
                  <a:extLst>
                    <a:ext uri="{9D8B030D-6E8A-4147-A177-3AD203B41FA5}">
                      <a16:colId xmlns:a16="http://schemas.microsoft.com/office/drawing/2014/main" val="20001"/>
                    </a:ext>
                  </a:extLst>
                </a:gridCol>
              </a:tblGrid>
              <a:tr h="443645">
                <a:tc>
                  <a:txBody>
                    <a:bodyPr/>
                    <a:lstStyle/>
                    <a:p>
                      <a:r>
                        <a:rPr lang="en-US" dirty="0"/>
                        <a:t>S.no</a:t>
                      </a:r>
                    </a:p>
                  </a:txBody>
                  <a:tcPr/>
                </a:tc>
                <a:tc>
                  <a:txBody>
                    <a:bodyPr/>
                    <a:lstStyle/>
                    <a:p>
                      <a:r>
                        <a:rPr lang="en-US" dirty="0"/>
                        <a:t>Description</a:t>
                      </a:r>
                    </a:p>
                  </a:txBody>
                  <a:tcPr/>
                </a:tc>
                <a:extLst>
                  <a:ext uri="{0D108BD9-81ED-4DB2-BD59-A6C34878D82A}">
                    <a16:rowId xmlns:a16="http://schemas.microsoft.com/office/drawing/2014/main" val="10000"/>
                  </a:ext>
                </a:extLst>
              </a:tr>
              <a:tr h="443645">
                <a:tc>
                  <a:txBody>
                    <a:bodyPr/>
                    <a:lstStyle/>
                    <a:p>
                      <a:pPr lvl="0">
                        <a:buNone/>
                      </a:pPr>
                      <a:r>
                        <a:rPr lang="en-US" dirty="0"/>
                        <a:t>Delete Statement</a:t>
                      </a:r>
                    </a:p>
                  </a:txBody>
                  <a:tcPr/>
                </a:tc>
                <a:tc>
                  <a:txBody>
                    <a:bodyPr/>
                    <a:lstStyle/>
                    <a:p>
                      <a:pPr lvl="0">
                        <a:buNone/>
                      </a:pPr>
                      <a:r>
                        <a:rPr lang="en-US" sz="1800" b="0" i="0" u="none" strike="noStrike" noProof="0" dirty="0">
                          <a:latin typeface="Calibri"/>
                        </a:rPr>
                        <a:t>It is used to delete existing records in a table.</a:t>
                      </a:r>
                      <a:endParaRPr lang="en-US" dirty="0"/>
                    </a:p>
                  </a:txBody>
                  <a:tcPr/>
                </a:tc>
                <a:extLst>
                  <a:ext uri="{0D108BD9-81ED-4DB2-BD59-A6C34878D82A}">
                    <a16:rowId xmlns:a16="http://schemas.microsoft.com/office/drawing/2014/main" val="3931111546"/>
                  </a:ext>
                </a:extLst>
              </a:tr>
              <a:tr h="443645">
                <a:tc>
                  <a:txBody>
                    <a:bodyPr/>
                    <a:lstStyle/>
                    <a:p>
                      <a:pPr lvl="0">
                        <a:buNone/>
                      </a:pPr>
                      <a:r>
                        <a:rPr lang="en-US" dirty="0"/>
                        <a:t>Insert statement</a:t>
                      </a:r>
                    </a:p>
                  </a:txBody>
                  <a:tcPr/>
                </a:tc>
                <a:tc>
                  <a:txBody>
                    <a:bodyPr/>
                    <a:lstStyle/>
                    <a:p>
                      <a:pPr lvl="0">
                        <a:buNone/>
                      </a:pPr>
                      <a:r>
                        <a:rPr lang="en-US" sz="1800" b="0" i="0" u="none" strike="noStrike" noProof="0" dirty="0">
                          <a:latin typeface="Calibri"/>
                        </a:rPr>
                        <a:t>It writes new rows of data into a table, and it returns the number of rows inserted into the table. </a:t>
                      </a:r>
                      <a:endParaRPr lang="en-US" b="0" dirty="0"/>
                    </a:p>
                  </a:txBody>
                  <a:tcPr/>
                </a:tc>
                <a:extLst>
                  <a:ext uri="{0D108BD9-81ED-4DB2-BD59-A6C34878D82A}">
                    <a16:rowId xmlns:a16="http://schemas.microsoft.com/office/drawing/2014/main" val="2079845034"/>
                  </a:ext>
                </a:extLst>
              </a:tr>
              <a:tr h="443645">
                <a:tc>
                  <a:txBody>
                    <a:bodyPr/>
                    <a:lstStyle/>
                    <a:p>
                      <a:pPr lvl="0">
                        <a:buNone/>
                      </a:pPr>
                      <a:r>
                        <a:rPr lang="en-US" sz="1800" b="0" i="0" u="none" strike="noStrike" noProof="0" dirty="0">
                          <a:latin typeface="Calibri"/>
                        </a:rPr>
                        <a:t>Sub-query</a:t>
                      </a:r>
                      <a:endParaRPr lang="en-US" dirty="0"/>
                    </a:p>
                  </a:txBody>
                  <a:tcPr/>
                </a:tc>
                <a:tc>
                  <a:txBody>
                    <a:bodyPr/>
                    <a:lstStyle/>
                    <a:p>
                      <a:pPr lvl="0">
                        <a:buNone/>
                      </a:pPr>
                      <a:r>
                        <a:rPr lang="en-US" sz="1800" b="0" i="0" u="none" strike="noStrike" noProof="0" dirty="0">
                          <a:latin typeface="Calibri"/>
                        </a:rPr>
                        <a:t>A sub-query or a nested query is a select query placed within another select query.</a:t>
                      </a:r>
                      <a:endParaRPr lang="en-US" dirty="0"/>
                    </a:p>
                  </a:txBody>
                  <a:tcPr/>
                </a:tc>
                <a:extLst>
                  <a:ext uri="{0D108BD9-81ED-4DB2-BD59-A6C34878D82A}">
                    <a16:rowId xmlns:a16="http://schemas.microsoft.com/office/drawing/2014/main" val="2209185841"/>
                  </a:ext>
                </a:extLst>
              </a:tr>
              <a:tr h="443645">
                <a:tc>
                  <a:txBody>
                    <a:bodyPr/>
                    <a:lstStyle/>
                    <a:p>
                      <a:pPr lvl="0">
                        <a:buNone/>
                      </a:pPr>
                      <a:r>
                        <a:rPr lang="en-US" dirty="0"/>
                        <a:t>Update Statement</a:t>
                      </a:r>
                    </a:p>
                  </a:txBody>
                  <a:tcPr/>
                </a:tc>
                <a:tc>
                  <a:txBody>
                    <a:bodyPr/>
                    <a:lstStyle/>
                    <a:p>
                      <a:pPr lvl="0">
                        <a:buNone/>
                      </a:pPr>
                      <a:r>
                        <a:rPr lang="en-US" sz="1800" b="0" i="0" u="none" strike="noStrike" noProof="0" dirty="0">
                          <a:latin typeface="Calibri"/>
                        </a:rPr>
                        <a:t>It is used to modify the existing records in a table.</a:t>
                      </a:r>
                      <a:endParaRPr lang="en-US" dirty="0"/>
                    </a:p>
                  </a:txBody>
                  <a:tcPr/>
                </a:tc>
                <a:extLst>
                  <a:ext uri="{0D108BD9-81ED-4DB2-BD59-A6C34878D82A}">
                    <a16:rowId xmlns:a16="http://schemas.microsoft.com/office/drawing/2014/main" val="2615896808"/>
                  </a:ext>
                </a:extLst>
              </a:tr>
            </a:tbl>
          </a:graphicData>
        </a:graphic>
      </p:graphicFrame>
    </p:spTree>
  </p:cSld>
  <p:clrMapOvr>
    <a:masterClrMapping/>
  </p:clrMapOvr>
  <p:extLst>
    <p:ext uri="{6950BFC3-D8DA-4A85-94F7-54DA5524770B}">
      <p188:commentRel xmlns:p188="http://schemas.microsoft.com/office/powerpoint/2018/8/main" r:id="rId2"/>
    </p:ext>
  </p:extLs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 dark&#10;&#10;Description automatically generated">
            <a:extLst>
              <a:ext uri="{FF2B5EF4-FFF2-40B4-BE49-F238E27FC236}">
                <a16:creationId xmlns:a16="http://schemas.microsoft.com/office/drawing/2014/main" id="{9D748367-C72D-4FFB-9693-BE0D71EE691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9144000" cy="6857999"/>
          </a:xfrm>
          <a:prstGeom prst="rect">
            <a:avLst/>
          </a:prstGeom>
        </p:spPr>
      </p:pic>
      <p:sp>
        <p:nvSpPr>
          <p:cNvPr id="10" name="Rectangle 9"/>
          <p:cNvSpPr/>
          <p:nvPr/>
        </p:nvSpPr>
        <p:spPr>
          <a:xfrm>
            <a:off x="0" y="1231471"/>
            <a:ext cx="9143999" cy="4224233"/>
          </a:xfrm>
          <a:prstGeom prst="rect">
            <a:avLst/>
          </a:prstGeom>
        </p:spPr>
        <p:txBody>
          <a:bodyPr wrap="square" lIns="68580" tIns="34290" rIns="68580" bIns="34290" anchor="t">
            <a:spAutoFit/>
          </a:bodyPr>
          <a:lstStyle/>
          <a:p>
            <a:endParaRPr lang="en-IN" dirty="0">
              <a:solidFill>
                <a:schemeClr val="bg1"/>
              </a:solidFill>
              <a:latin typeface="Arial" pitchFamily="34" charset="0"/>
              <a:ea typeface="+mn-lt"/>
              <a:cs typeface="Arial" pitchFamily="34" charset="0"/>
            </a:endParaRPr>
          </a:p>
          <a:p>
            <a:r>
              <a:rPr lang="en-US" dirty="0">
                <a:solidFill>
                  <a:schemeClr val="bg1"/>
                </a:solidFill>
                <a:latin typeface="Arial" pitchFamily="34" charset="0"/>
                <a:cs typeface="Arial" pitchFamily="34" charset="0"/>
              </a:rPr>
              <a:t>With this we have come to the end of the topic, so before we move on to the next one, let’s recap the concepts learned so far:</a:t>
            </a:r>
          </a:p>
          <a:p>
            <a:endParaRPr lang="en-US" dirty="0">
              <a:solidFill>
                <a:schemeClr val="bg1"/>
              </a:solidFill>
              <a:latin typeface="Arial" pitchFamily="34" charset="0"/>
              <a:cs typeface="Arial" pitchFamily="34" charset="0"/>
            </a:endParaRPr>
          </a:p>
          <a:p>
            <a:pPr>
              <a:buFont typeface="Arial" pitchFamily="34" charset="0"/>
              <a:buChar char="•"/>
            </a:pPr>
            <a:r>
              <a:rPr lang="en-US" dirty="0">
                <a:solidFill>
                  <a:schemeClr val="bg1"/>
                </a:solidFill>
                <a:latin typeface="Arial" pitchFamily="34" charset="0"/>
                <a:cs typeface="Arial" pitchFamily="34" charset="0"/>
              </a:rPr>
              <a:t> </a:t>
            </a:r>
            <a:r>
              <a:rPr lang="en-US" sz="2000" dirty="0">
                <a:solidFill>
                  <a:schemeClr val="bg1"/>
                </a:solidFill>
                <a:latin typeface="Arial" pitchFamily="34" charset="0"/>
                <a:cs typeface="Arial" pitchFamily="34" charset="0"/>
              </a:rPr>
              <a:t>A sub-query or a nested query is a select query placed within another select query. </a:t>
            </a:r>
            <a:r>
              <a:rPr lang="en-US" sz="2000" dirty="0">
                <a:solidFill>
                  <a:schemeClr val="bg1"/>
                </a:solidFill>
              </a:rPr>
              <a:t>The outcome of the outer select query is normally determined using the inner select query</a:t>
            </a:r>
            <a:endParaRPr lang="en-US" sz="2000" dirty="0">
              <a:solidFill>
                <a:schemeClr val="bg1"/>
              </a:solidFill>
              <a:latin typeface="Arial" pitchFamily="34" charset="0"/>
              <a:cs typeface="Arial" pitchFamily="34" charset="0"/>
            </a:endParaRPr>
          </a:p>
          <a:p>
            <a:pPr>
              <a:buFont typeface="Arial" pitchFamily="34" charset="0"/>
              <a:buChar char="•"/>
            </a:pPr>
            <a:endParaRPr lang="en-US" sz="2000" dirty="0">
              <a:solidFill>
                <a:schemeClr val="bg1"/>
              </a:solidFill>
              <a:latin typeface="Arial" pitchFamily="34" charset="0"/>
              <a:cs typeface="Arial" pitchFamily="34" charset="0"/>
            </a:endParaRPr>
          </a:p>
          <a:p>
            <a:pPr>
              <a:buFont typeface="Arial" pitchFamily="34" charset="0"/>
              <a:buChar char="•"/>
            </a:pPr>
            <a:r>
              <a:rPr lang="en-US" sz="2000" dirty="0">
                <a:solidFill>
                  <a:schemeClr val="bg1"/>
                </a:solidFill>
                <a:latin typeface="Arial" pitchFamily="34" charset="0"/>
                <a:cs typeface="Arial" pitchFamily="34" charset="0"/>
              </a:rPr>
              <a:t> Based on the statement the sub-query is used with, there are four types of sub-queries in SQL. They are:</a:t>
            </a:r>
          </a:p>
          <a:p>
            <a:pPr lvl="1">
              <a:buFont typeface="Wingdings" pitchFamily="2" charset="2"/>
              <a:buChar char="Ø"/>
            </a:pPr>
            <a:r>
              <a:rPr lang="en-US" sz="2000" dirty="0">
                <a:solidFill>
                  <a:schemeClr val="bg1"/>
                </a:solidFill>
                <a:latin typeface="Arial" pitchFamily="34" charset="0"/>
                <a:cs typeface="Arial" pitchFamily="34" charset="0"/>
              </a:rPr>
              <a:t> Sub-queries with the SELECT statement,</a:t>
            </a:r>
          </a:p>
          <a:p>
            <a:pPr lvl="1">
              <a:buFont typeface="Wingdings" pitchFamily="2" charset="2"/>
              <a:buChar char="Ø"/>
            </a:pPr>
            <a:r>
              <a:rPr lang="en-US" sz="2000" dirty="0">
                <a:solidFill>
                  <a:schemeClr val="bg1"/>
                </a:solidFill>
                <a:latin typeface="Arial" pitchFamily="34" charset="0"/>
                <a:cs typeface="Arial" pitchFamily="34" charset="0"/>
              </a:rPr>
              <a:t> Sub-queries with the UPDATE statement,</a:t>
            </a:r>
          </a:p>
          <a:p>
            <a:pPr lvl="1">
              <a:buFont typeface="Wingdings" pitchFamily="2" charset="2"/>
              <a:buChar char="Ø"/>
            </a:pPr>
            <a:r>
              <a:rPr lang="en-US" sz="2000" dirty="0">
                <a:solidFill>
                  <a:schemeClr val="bg1"/>
                </a:solidFill>
                <a:latin typeface="Arial" pitchFamily="34" charset="0"/>
                <a:cs typeface="Arial" pitchFamily="34" charset="0"/>
              </a:rPr>
              <a:t> Sub-queries with the DELETE statement, and</a:t>
            </a:r>
          </a:p>
          <a:p>
            <a:pPr lvl="1">
              <a:buFont typeface="Wingdings" pitchFamily="2" charset="2"/>
              <a:buChar char="Ø"/>
            </a:pPr>
            <a:r>
              <a:rPr lang="en-US" sz="2000" dirty="0">
                <a:solidFill>
                  <a:schemeClr val="bg1"/>
                </a:solidFill>
                <a:latin typeface="Arial" pitchFamily="34" charset="0"/>
                <a:cs typeface="Arial" pitchFamily="34" charset="0"/>
              </a:rPr>
              <a:t> Sub-queries with the INSERT statement.</a:t>
            </a:r>
          </a:p>
        </p:txBody>
      </p:sp>
      <p:sp>
        <p:nvSpPr>
          <p:cNvPr id="27" name="TextBox 26">
            <a:extLst>
              <a:ext uri="{FF2B5EF4-FFF2-40B4-BE49-F238E27FC236}">
                <a16:creationId xmlns:a16="http://schemas.microsoft.com/office/drawing/2014/main" id="{31A56A37-9CAC-4A98-A055-20E7422CCD1A}"/>
              </a:ext>
            </a:extLst>
          </p:cNvPr>
          <p:cNvSpPr txBox="1"/>
          <p:nvPr/>
        </p:nvSpPr>
        <p:spPr>
          <a:xfrm>
            <a:off x="9408618" y="345619"/>
            <a:ext cx="5955430" cy="4778231"/>
          </a:xfrm>
          <a:prstGeom prst="rect">
            <a:avLst/>
          </a:prstGeom>
          <a:solidFill>
            <a:schemeClr val="bg1"/>
          </a:solidFill>
        </p:spPr>
        <p:txBody>
          <a:bodyPr wrap="square" lIns="68580" tIns="34290" rIns="68580" bIns="34290" anchor="t">
            <a:spAutoFit/>
          </a:bodyPr>
          <a:lstStyle/>
          <a:p>
            <a:r>
              <a:rPr lang="en-US" b="1">
                <a:cs typeface="Arial" panose="020B0604020202020204" pitchFamily="34" charset="0"/>
              </a:rPr>
              <a:t>Notes</a:t>
            </a:r>
            <a:r>
              <a:rPr lang="en-US">
                <a:cs typeface="Arial" panose="020B0604020202020204" pitchFamily="34" charset="0"/>
              </a:rPr>
              <a:t>:</a:t>
            </a:r>
          </a:p>
          <a:p>
            <a:endParaRPr lang="en-US">
              <a:cs typeface="Arial" panose="020B0604020202020204" pitchFamily="34" charset="0"/>
            </a:endParaRPr>
          </a:p>
          <a:p>
            <a:r>
              <a:rPr lang="en-US" sz="1800">
                <a:effectLst/>
              </a:rPr>
              <a:t>With this we have come to the end of the topic, so before we move on to the next one, let’s recap the concepts learned so far:</a:t>
            </a:r>
          </a:p>
          <a:p>
            <a:pPr>
              <a:buFont typeface="Arial" pitchFamily="34" charset="0"/>
              <a:buChar char="•"/>
            </a:pPr>
            <a:r>
              <a:rPr lang="en-US"/>
              <a:t> </a:t>
            </a:r>
            <a:r>
              <a:rPr lang="en-US">
                <a:cs typeface="Arial" pitchFamily="34" charset="0"/>
              </a:rPr>
              <a:t>A sub-query or a nested query is a select query placed within another select query. </a:t>
            </a:r>
            <a:r>
              <a:rPr lang="en-US"/>
              <a:t>The outcome of the outer select query is normally determined using the inner select query</a:t>
            </a:r>
            <a:endParaRPr lang="en-US">
              <a:cs typeface="Arial" pitchFamily="34" charset="0"/>
            </a:endParaRPr>
          </a:p>
          <a:p>
            <a:pPr>
              <a:buFont typeface="Arial" pitchFamily="34" charset="0"/>
              <a:buChar char="•"/>
            </a:pPr>
            <a:endParaRPr lang="en-US">
              <a:cs typeface="Arial" pitchFamily="34" charset="0"/>
            </a:endParaRPr>
          </a:p>
          <a:p>
            <a:pPr>
              <a:buFont typeface="Arial" pitchFamily="34" charset="0"/>
              <a:buChar char="•"/>
            </a:pPr>
            <a:r>
              <a:rPr lang="en-US">
                <a:cs typeface="Arial" pitchFamily="34" charset="0"/>
              </a:rPr>
              <a:t> Based on the statement the sub-query is used with, there are four types of sub-queries in SQL. They are:</a:t>
            </a:r>
          </a:p>
          <a:p>
            <a:pPr lvl="1">
              <a:buFont typeface="Arial" pitchFamily="34" charset="0"/>
              <a:buChar char="•"/>
            </a:pPr>
            <a:r>
              <a:rPr lang="en-US">
                <a:cs typeface="Arial" pitchFamily="34" charset="0"/>
              </a:rPr>
              <a:t> Sub-queries with the SELECT statement,</a:t>
            </a:r>
          </a:p>
          <a:p>
            <a:pPr lvl="1">
              <a:buFont typeface="Arial" pitchFamily="34" charset="0"/>
              <a:buChar char="•"/>
            </a:pPr>
            <a:r>
              <a:rPr lang="en-US">
                <a:cs typeface="Arial" pitchFamily="34" charset="0"/>
              </a:rPr>
              <a:t> Sub-queries with the UPDATE statement,</a:t>
            </a:r>
          </a:p>
          <a:p>
            <a:pPr lvl="1">
              <a:buFont typeface="Arial" pitchFamily="34" charset="0"/>
              <a:buChar char="•"/>
            </a:pPr>
            <a:r>
              <a:rPr lang="en-US">
                <a:cs typeface="Arial" pitchFamily="34" charset="0"/>
              </a:rPr>
              <a:t> Sub-queries with the DELETE statement, and</a:t>
            </a:r>
          </a:p>
          <a:p>
            <a:pPr lvl="1">
              <a:buFont typeface="Arial" pitchFamily="34" charset="0"/>
              <a:buChar char="•"/>
            </a:pPr>
            <a:r>
              <a:rPr lang="en-US">
                <a:cs typeface="Arial" pitchFamily="34" charset="0"/>
              </a:rPr>
              <a:t> Sub-queries with the INSERT statement.</a:t>
            </a:r>
          </a:p>
          <a:p>
            <a:pPr>
              <a:buFont typeface="Arial" pitchFamily="34" charset="0"/>
              <a:buChar char="•"/>
            </a:pPr>
            <a:endParaRPr lang="en-US"/>
          </a:p>
          <a:p>
            <a:endParaRPr lang="en-US" sz="1800">
              <a:effectLst/>
            </a:endParaRPr>
          </a:p>
        </p:txBody>
      </p:sp>
      <p:graphicFrame>
        <p:nvGraphicFramePr>
          <p:cNvPr id="13" name="Table 12">
            <a:extLst>
              <a:ext uri="{FF2B5EF4-FFF2-40B4-BE49-F238E27FC236}">
                <a16:creationId xmlns:a16="http://schemas.microsoft.com/office/drawing/2014/main" id="{FCA6DB44-767E-4FA5-B183-9B65396EB9DC}"/>
              </a:ext>
            </a:extLst>
          </p:cNvPr>
          <p:cNvGraphicFramePr>
            <a:graphicFrameLocks noGrp="1"/>
          </p:cNvGraphicFramePr>
          <p:nvPr>
            <p:extLst>
              <p:ext uri="{D42A27DB-BD31-4B8C-83A1-F6EECF244321}">
                <p14:modId xmlns:p14="http://schemas.microsoft.com/office/powerpoint/2010/main" val="1143707711"/>
              </p:ext>
            </p:extLst>
          </p:nvPr>
        </p:nvGraphicFramePr>
        <p:xfrm>
          <a:off x="-3015992" y="719607"/>
          <a:ext cx="2497500" cy="5115915"/>
        </p:xfrm>
        <a:graphic>
          <a:graphicData uri="http://schemas.openxmlformats.org/drawingml/2006/table">
            <a:tbl>
              <a:tblPr>
                <a:tableStyleId>{284E427A-3D55-4303-BF80-6455036E1DE7}</a:tableStyleId>
              </a:tblPr>
              <a:tblGrid>
                <a:gridCol w="1409231">
                  <a:extLst>
                    <a:ext uri="{9D8B030D-6E8A-4147-A177-3AD203B41FA5}">
                      <a16:colId xmlns:a16="http://schemas.microsoft.com/office/drawing/2014/main" val="1784673754"/>
                    </a:ext>
                  </a:extLst>
                </a:gridCol>
                <a:gridCol w="1088269">
                  <a:extLst>
                    <a:ext uri="{9D8B030D-6E8A-4147-A177-3AD203B41FA5}">
                      <a16:colId xmlns:a16="http://schemas.microsoft.com/office/drawing/2014/main" val="1447218687"/>
                    </a:ext>
                  </a:extLst>
                </a:gridCol>
              </a:tblGrid>
              <a:tr h="437166">
                <a:tc>
                  <a:txBody>
                    <a:bodyPr/>
                    <a:lstStyle/>
                    <a:p>
                      <a:pPr latinLnBrk="0"/>
                      <a:r>
                        <a:rPr lang="en-IN" sz="1500" b="1">
                          <a:effectLst/>
                        </a:rPr>
                        <a:t>Options on the output</a:t>
                      </a:r>
                    </a:p>
                  </a:txBody>
                  <a:tcPr marL="76845" marR="76845" marT="38422" marB="384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500" b="1"/>
                        <a:t>YES/NO</a:t>
                      </a:r>
                      <a:endParaRPr lang="en-IN" sz="1500" b="1"/>
                    </a:p>
                  </a:txBody>
                  <a:tcPr marL="76845" marR="76845" marT="38422" marB="3842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17169766"/>
                  </a:ext>
                </a:extLst>
              </a:tr>
              <a:tr h="400233">
                <a:tc>
                  <a:txBody>
                    <a:bodyPr/>
                    <a:lstStyle/>
                    <a:p>
                      <a:pPr latinLnBrk="0"/>
                      <a:r>
                        <a:rPr lang="en-IN" sz="1500">
                          <a:effectLst/>
                        </a:rPr>
                        <a:t>Menu</a:t>
                      </a:r>
                    </a:p>
                  </a:txBody>
                  <a:tcPr marL="76845" marR="76845" marT="38422" marB="384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atinLnBrk="0"/>
                      <a:r>
                        <a:rPr lang="en-US" sz="1500">
                          <a:effectLst/>
                        </a:rPr>
                        <a:t>Y</a:t>
                      </a:r>
                      <a:endParaRPr lang="en-IN" sz="1500">
                        <a:effectLst/>
                      </a:endParaRPr>
                    </a:p>
                  </a:txBody>
                  <a:tcPr marL="76845" marR="76845" marT="38422" marB="384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30235282"/>
                  </a:ext>
                </a:extLst>
              </a:tr>
              <a:tr h="400233">
                <a:tc>
                  <a:txBody>
                    <a:bodyPr/>
                    <a:lstStyle/>
                    <a:p>
                      <a:pPr latinLnBrk="0"/>
                      <a:r>
                        <a:rPr lang="en-IN" sz="1500">
                          <a:effectLst/>
                        </a:rPr>
                        <a:t>Notes</a:t>
                      </a:r>
                    </a:p>
                  </a:txBody>
                  <a:tcPr marL="76845" marR="76845" marT="38422" marB="384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atinLnBrk="0"/>
                      <a:r>
                        <a:rPr lang="en-US" sz="1500">
                          <a:effectLst/>
                        </a:rPr>
                        <a:t>Y</a:t>
                      </a:r>
                      <a:endParaRPr lang="en-IN" sz="1500">
                        <a:effectLst/>
                      </a:endParaRPr>
                    </a:p>
                  </a:txBody>
                  <a:tcPr marL="76845" marR="76845" marT="38422" marB="384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309240475"/>
                  </a:ext>
                </a:extLst>
              </a:tr>
              <a:tr h="768448">
                <a:tc>
                  <a:txBody>
                    <a:bodyPr/>
                    <a:lstStyle/>
                    <a:p>
                      <a:pPr latinLnBrk="0"/>
                      <a:r>
                        <a:rPr lang="en-IN" sz="1500" err="1">
                          <a:effectLst/>
                        </a:rPr>
                        <a:t>Nxt</a:t>
                      </a:r>
                      <a:r>
                        <a:rPr lang="en-IN" sz="1500">
                          <a:effectLst/>
                        </a:rPr>
                        <a:t> button</a:t>
                      </a:r>
                    </a:p>
                  </a:txBody>
                  <a:tcPr marL="76845" marR="76845" marT="38422" marB="384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atinLnBrk="0"/>
                      <a:r>
                        <a:rPr lang="en-IN" sz="1500">
                          <a:effectLst/>
                        </a:rPr>
                        <a:t>Y</a:t>
                      </a:r>
                    </a:p>
                  </a:txBody>
                  <a:tcPr marL="76845" marR="76845" marT="38422" marB="384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20728400"/>
                  </a:ext>
                </a:extLst>
              </a:tr>
              <a:tr h="768448">
                <a:tc>
                  <a:txBody>
                    <a:bodyPr/>
                    <a:lstStyle/>
                    <a:p>
                      <a:pPr latinLnBrk="0"/>
                      <a:r>
                        <a:rPr lang="en-IN" sz="1500" err="1">
                          <a:effectLst/>
                        </a:rPr>
                        <a:t>Prev</a:t>
                      </a:r>
                      <a:r>
                        <a:rPr lang="en-IN" sz="1500">
                          <a:effectLst/>
                        </a:rPr>
                        <a:t> button</a:t>
                      </a:r>
                    </a:p>
                  </a:txBody>
                  <a:tcPr marL="76845" marR="76845" marT="38422" marB="384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atinLnBrk="0"/>
                      <a:r>
                        <a:rPr lang="en-US" sz="1500">
                          <a:effectLst/>
                        </a:rPr>
                        <a:t>Y</a:t>
                      </a:r>
                      <a:endParaRPr lang="en-IN" sz="1500">
                        <a:effectLst/>
                      </a:endParaRPr>
                    </a:p>
                  </a:txBody>
                  <a:tcPr marL="76845" marR="76845" marT="38422" marB="384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590410400"/>
                  </a:ext>
                </a:extLst>
              </a:tr>
              <a:tr h="768448">
                <a:tc>
                  <a:txBody>
                    <a:bodyPr/>
                    <a:lstStyle/>
                    <a:p>
                      <a:pPr latinLnBrk="0"/>
                      <a:r>
                        <a:rPr lang="en-US" sz="1500">
                          <a:effectLst/>
                        </a:rPr>
                        <a:t>SUBMIT</a:t>
                      </a:r>
                      <a:endParaRPr lang="en-IN" sz="1500">
                        <a:effectLst/>
                      </a:endParaRPr>
                    </a:p>
                  </a:txBody>
                  <a:tcPr marL="76845" marR="76845" marT="38422" marB="384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atinLnBrk="0"/>
                      <a:r>
                        <a:rPr lang="en-US" sz="1500">
                          <a:effectLst/>
                        </a:rPr>
                        <a:t>N</a:t>
                      </a:r>
                      <a:endParaRPr lang="en-IN" sz="1500">
                        <a:effectLst/>
                      </a:endParaRPr>
                    </a:p>
                  </a:txBody>
                  <a:tcPr marL="76845" marR="76845" marT="38422" marB="384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589121074"/>
                  </a:ext>
                </a:extLst>
              </a:tr>
              <a:tr h="537914">
                <a:tc>
                  <a:txBody>
                    <a:bodyPr/>
                    <a:lstStyle/>
                    <a:p>
                      <a:pPr latinLnBrk="0"/>
                      <a:r>
                        <a:rPr lang="en-IN" sz="1500">
                          <a:effectLst/>
                        </a:rPr>
                        <a:t>Glossary</a:t>
                      </a:r>
                    </a:p>
                  </a:txBody>
                  <a:tcPr marL="76845" marR="76845" marT="38422" marB="384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atinLnBrk="0"/>
                      <a:r>
                        <a:rPr lang="en-US" sz="1500">
                          <a:effectLst/>
                        </a:rPr>
                        <a:t>Y</a:t>
                      </a:r>
                      <a:endParaRPr lang="en-IN" sz="1500">
                        <a:effectLst/>
                      </a:endParaRPr>
                    </a:p>
                  </a:txBody>
                  <a:tcPr marL="76845" marR="76845" marT="38422" marB="384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595182000"/>
                  </a:ext>
                </a:extLst>
              </a:tr>
              <a:tr h="400233">
                <a:tc>
                  <a:txBody>
                    <a:bodyPr/>
                    <a:lstStyle/>
                    <a:p>
                      <a:pPr latinLnBrk="0"/>
                      <a:r>
                        <a:rPr lang="en-IN" sz="1500">
                          <a:effectLst/>
                        </a:rPr>
                        <a:t>Marks</a:t>
                      </a:r>
                    </a:p>
                  </a:txBody>
                  <a:tcPr marL="76845" marR="76845" marT="38422" marB="384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atinLnBrk="0"/>
                      <a:r>
                        <a:rPr lang="en-US" sz="1500">
                          <a:effectLst/>
                        </a:rPr>
                        <a:t>N</a:t>
                      </a:r>
                      <a:endParaRPr lang="en-IN" sz="1500">
                        <a:effectLst/>
                      </a:endParaRPr>
                    </a:p>
                  </a:txBody>
                  <a:tcPr marL="76845" marR="76845" marT="38422" marB="384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728266657"/>
                  </a:ext>
                </a:extLst>
              </a:tr>
              <a:tr h="537914">
                <a:tc>
                  <a:txBody>
                    <a:bodyPr/>
                    <a:lstStyle/>
                    <a:p>
                      <a:pPr latinLnBrk="0"/>
                      <a:r>
                        <a:rPr lang="en-IN" sz="1500">
                          <a:effectLst/>
                        </a:rPr>
                        <a:t>Attempts</a:t>
                      </a:r>
                    </a:p>
                  </a:txBody>
                  <a:tcPr marL="76845" marR="76845" marT="38422" marB="384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atinLnBrk="0"/>
                      <a:r>
                        <a:rPr lang="en-US" sz="1500">
                          <a:effectLst/>
                        </a:rPr>
                        <a:t>N</a:t>
                      </a:r>
                      <a:endParaRPr lang="en-IN" sz="1500">
                        <a:effectLst/>
                      </a:endParaRPr>
                    </a:p>
                  </a:txBody>
                  <a:tcPr marL="76845" marR="76845" marT="38422" marB="384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11369749"/>
                  </a:ext>
                </a:extLst>
              </a:tr>
            </a:tbl>
          </a:graphicData>
        </a:graphic>
      </p:graphicFrame>
      <p:pic>
        <p:nvPicPr>
          <p:cNvPr id="2" name="Picture 1" descr="A picture containing rectangle&#10;&#10;Description automatically generated">
            <a:extLst>
              <a:ext uri="{FF2B5EF4-FFF2-40B4-BE49-F238E27FC236}">
                <a16:creationId xmlns:a16="http://schemas.microsoft.com/office/drawing/2014/main" id="{02BC4D24-90EB-4B94-BB96-347BE45AAA5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71" y="0"/>
            <a:ext cx="9145071" cy="864524"/>
          </a:xfrm>
          <a:prstGeom prst="rect">
            <a:avLst/>
          </a:prstGeom>
        </p:spPr>
      </p:pic>
      <p:sp>
        <p:nvSpPr>
          <p:cNvPr id="4" name="TextBox 3">
            <a:extLst>
              <a:ext uri="{FF2B5EF4-FFF2-40B4-BE49-F238E27FC236}">
                <a16:creationId xmlns:a16="http://schemas.microsoft.com/office/drawing/2014/main" id="{57B3BE65-264C-42D6-ACC0-77489B290490}"/>
              </a:ext>
            </a:extLst>
          </p:cNvPr>
          <p:cNvSpPr txBox="1"/>
          <p:nvPr/>
        </p:nvSpPr>
        <p:spPr>
          <a:xfrm>
            <a:off x="2761769" y="199505"/>
            <a:ext cx="3778821" cy="400110"/>
          </a:xfrm>
          <a:prstGeom prst="rect">
            <a:avLst/>
          </a:prstGeom>
          <a:noFill/>
        </p:spPr>
        <p:txBody>
          <a:bodyPr wrap="square" lIns="91440" tIns="45720" rIns="91440" bIns="45720" anchor="t">
            <a:spAutoFit/>
          </a:bodyPr>
          <a:lstStyle/>
          <a:p>
            <a:pPr algn="ctr"/>
            <a:r>
              <a:rPr lang="en-IN" sz="2000" b="1">
                <a:solidFill>
                  <a:schemeClr val="bg1"/>
                </a:solidFill>
                <a:latin typeface="Arial"/>
                <a:cs typeface="Arial"/>
              </a:rPr>
              <a:t>Summary</a:t>
            </a:r>
            <a:endParaRPr lang="en-US">
              <a:solidFill>
                <a:schemeClr val="bg1"/>
              </a:solidFill>
            </a:endParaRPr>
          </a:p>
        </p:txBody>
      </p:sp>
    </p:spTree>
    <p:extLst>
      <p:ext uri="{BB962C8B-B14F-4D97-AF65-F5344CB8AC3E}">
        <p14:creationId xmlns:p14="http://schemas.microsoft.com/office/powerpoint/2010/main" val="346201318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10;&#10;Description automatically generated">
            <a:extLst>
              <a:ext uri="{FF2B5EF4-FFF2-40B4-BE49-F238E27FC236}">
                <a16:creationId xmlns:a16="http://schemas.microsoft.com/office/drawing/2014/main" id="{CDC52EC1-FD57-401A-B23A-01AD89B8168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45170"/>
            <a:ext cx="9144000" cy="6858000"/>
          </a:xfrm>
          <a:prstGeom prst="rect">
            <a:avLst/>
          </a:prstGeom>
        </p:spPr>
      </p:pic>
      <p:sp>
        <p:nvSpPr>
          <p:cNvPr id="9" name="TextBox 8">
            <a:extLst>
              <a:ext uri="{FF2B5EF4-FFF2-40B4-BE49-F238E27FC236}">
                <a16:creationId xmlns:a16="http://schemas.microsoft.com/office/drawing/2014/main" id="{7849C502-8273-45C9-81EE-19F81D1C2031}"/>
              </a:ext>
            </a:extLst>
          </p:cNvPr>
          <p:cNvSpPr txBox="1"/>
          <p:nvPr/>
        </p:nvSpPr>
        <p:spPr>
          <a:xfrm>
            <a:off x="6280515" y="4692237"/>
            <a:ext cx="923651" cy="170175"/>
          </a:xfrm>
          <a:prstGeom prst="rect">
            <a:avLst/>
          </a:prstGeom>
          <a:noFill/>
        </p:spPr>
        <p:txBody>
          <a:bodyPr wrap="none" rtlCol="0">
            <a:spAutoFit/>
          </a:bodyPr>
          <a:lstStyle/>
          <a:p>
            <a:r>
              <a:rPr lang="en-US" sz="506">
                <a:solidFill>
                  <a:srgbClr val="C00000"/>
                </a:solidFill>
              </a:rPr>
              <a:t>Click NEXT to begin the test.</a:t>
            </a:r>
            <a:endParaRPr lang="en-IN" sz="506">
              <a:solidFill>
                <a:srgbClr val="C00000"/>
              </a:solidFill>
            </a:endParaRPr>
          </a:p>
        </p:txBody>
      </p:sp>
      <p:sp>
        <p:nvSpPr>
          <p:cNvPr id="11" name="TextBox 10">
            <a:extLst>
              <a:ext uri="{FF2B5EF4-FFF2-40B4-BE49-F238E27FC236}">
                <a16:creationId xmlns:a16="http://schemas.microsoft.com/office/drawing/2014/main" id="{3FF2FEC0-EBAF-4584-873B-E08BCCE03BA2}"/>
              </a:ext>
            </a:extLst>
          </p:cNvPr>
          <p:cNvSpPr txBox="1"/>
          <p:nvPr/>
        </p:nvSpPr>
        <p:spPr>
          <a:xfrm>
            <a:off x="2395714" y="885695"/>
            <a:ext cx="4808452" cy="2522207"/>
          </a:xfrm>
          <a:prstGeom prst="rect">
            <a:avLst/>
          </a:prstGeom>
          <a:solidFill>
            <a:srgbClr val="01415B"/>
          </a:solidFill>
        </p:spPr>
        <p:txBody>
          <a:bodyPr wrap="square" lIns="28932" tIns="14467" rIns="28932" bIns="14467" rtlCol="0" anchor="t">
            <a:spAutoFit/>
          </a:bodyPr>
          <a:lstStyle/>
          <a:p>
            <a:r>
              <a:rPr lang="en-IN">
                <a:solidFill>
                  <a:schemeClr val="bg1"/>
                </a:solidFill>
                <a:cs typeface="Arial"/>
              </a:rPr>
              <a:t>Welcome to the self-assessment section. This short practice activity is to test your understanding of the concepts covered in this topic. </a:t>
            </a:r>
            <a:endParaRPr lang="en-IN">
              <a:solidFill>
                <a:schemeClr val="bg1"/>
              </a:solidFill>
            </a:endParaRPr>
          </a:p>
          <a:p>
            <a:endParaRPr lang="en-IN">
              <a:solidFill>
                <a:schemeClr val="bg1"/>
              </a:solidFill>
            </a:endParaRPr>
          </a:p>
          <a:p>
            <a:r>
              <a:rPr lang="en-US">
                <a:solidFill>
                  <a:schemeClr val="bg1"/>
                </a:solidFill>
                <a:cs typeface="Arial"/>
              </a:rPr>
              <a:t>A set of 5 simple questions are provided to you. Remember, your topic would be considered as completed only after you complete this test. </a:t>
            </a:r>
          </a:p>
          <a:p>
            <a:endParaRPr lang="en-IN">
              <a:solidFill>
                <a:schemeClr val="bg1"/>
              </a:solidFill>
            </a:endParaRPr>
          </a:p>
          <a:p>
            <a:r>
              <a:rPr lang="en-IN">
                <a:solidFill>
                  <a:schemeClr val="bg1"/>
                </a:solidFill>
                <a:cs typeface="Arial"/>
              </a:rPr>
              <a:t>Good luck!</a:t>
            </a:r>
          </a:p>
        </p:txBody>
      </p:sp>
      <p:sp>
        <p:nvSpPr>
          <p:cNvPr id="8" name="TextBox 13">
            <a:extLst>
              <a:ext uri="{FF2B5EF4-FFF2-40B4-BE49-F238E27FC236}">
                <a16:creationId xmlns:a16="http://schemas.microsoft.com/office/drawing/2014/main" id="{F7419C9B-20E8-4E8A-9AE0-A4452A3D440D}"/>
              </a:ext>
            </a:extLst>
          </p:cNvPr>
          <p:cNvSpPr txBox="1"/>
          <p:nvPr/>
        </p:nvSpPr>
        <p:spPr>
          <a:xfrm>
            <a:off x="9294471" y="300138"/>
            <a:ext cx="4007556" cy="3693319"/>
          </a:xfrm>
          <a:prstGeom prst="rect">
            <a:avLst/>
          </a:prstGeom>
          <a:solidFill>
            <a:schemeClr val="bg1"/>
          </a:solid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b="1"/>
              <a:t>Notes:</a:t>
            </a:r>
          </a:p>
          <a:p>
            <a:endParaRPr lang="en-US"/>
          </a:p>
          <a:p>
            <a:r>
              <a:rPr lang="en-US"/>
              <a:t>Welcome to the self-assessment section. This short practice activity is to test your understanding of the concepts covered in this topic. </a:t>
            </a:r>
          </a:p>
          <a:p>
            <a:endParaRPr lang="en-US"/>
          </a:p>
          <a:p>
            <a:r>
              <a:rPr lang="en-US"/>
              <a:t>A set of 5 simple questions are provided to you. Remember, your topic would be considered as completed only after you complete this test. </a:t>
            </a:r>
          </a:p>
          <a:p>
            <a:endParaRPr lang="en-US"/>
          </a:p>
          <a:p>
            <a:r>
              <a:rPr lang="en-US"/>
              <a:t>Good luck!</a:t>
            </a:r>
          </a:p>
        </p:txBody>
      </p:sp>
      <p:sp>
        <p:nvSpPr>
          <p:cNvPr id="2" name="TextBox 1">
            <a:extLst>
              <a:ext uri="{FF2B5EF4-FFF2-40B4-BE49-F238E27FC236}">
                <a16:creationId xmlns:a16="http://schemas.microsoft.com/office/drawing/2014/main" id="{D608C115-3329-461A-92B9-C39662AC14C8}"/>
              </a:ext>
            </a:extLst>
          </p:cNvPr>
          <p:cNvSpPr txBox="1"/>
          <p:nvPr/>
        </p:nvSpPr>
        <p:spPr>
          <a:xfrm>
            <a:off x="5915026" y="3420282"/>
            <a:ext cx="827314" cy="307777"/>
          </a:xfrm>
          <a:prstGeom prst="rect">
            <a:avLst/>
          </a:prstGeom>
          <a:solidFill>
            <a:srgbClr val="2CA8BC"/>
          </a:solidFill>
        </p:spPr>
        <p:txBody>
          <a:bodyPr wrap="square" rtlCol="0">
            <a:spAutoFit/>
          </a:bodyPr>
          <a:lstStyle/>
          <a:p>
            <a:r>
              <a:rPr lang="en-US" sz="1400" b="1">
                <a:solidFill>
                  <a:schemeClr val="bg1"/>
                </a:solidFill>
              </a:rPr>
              <a:t>Go</a:t>
            </a:r>
          </a:p>
        </p:txBody>
      </p:sp>
      <p:pic>
        <p:nvPicPr>
          <p:cNvPr id="7" name="Picture 6" descr="A picture containing rectangle&#10;&#10;Description automatically generated">
            <a:extLst>
              <a:ext uri="{FF2B5EF4-FFF2-40B4-BE49-F238E27FC236}">
                <a16:creationId xmlns:a16="http://schemas.microsoft.com/office/drawing/2014/main" id="{95B3C843-904E-4F28-8C18-00FF1175D9C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141669"/>
            <a:ext cx="9145071" cy="495269"/>
          </a:xfrm>
          <a:prstGeom prst="rect">
            <a:avLst/>
          </a:prstGeom>
        </p:spPr>
      </p:pic>
      <p:pic>
        <p:nvPicPr>
          <p:cNvPr id="17409" name="Picture 1"/>
          <p:cNvPicPr>
            <a:picLocks noChangeAspect="1" noChangeArrowheads="1"/>
          </p:cNvPicPr>
          <p:nvPr/>
        </p:nvPicPr>
        <p:blipFill>
          <a:blip r:embed="rId5" cstate="print"/>
          <a:srcRect/>
          <a:stretch>
            <a:fillRect/>
          </a:stretch>
        </p:blipFill>
        <p:spPr bwMode="auto">
          <a:xfrm>
            <a:off x="0" y="-133603"/>
            <a:ext cx="9144000" cy="6624892"/>
          </a:xfrm>
          <a:prstGeom prst="rect">
            <a:avLst/>
          </a:prstGeom>
          <a:noFill/>
          <a:ln w="9525">
            <a:noFill/>
            <a:miter lim="800000"/>
            <a:headEnd/>
            <a:tailEnd/>
          </a:ln>
        </p:spPr>
      </p:pic>
    </p:spTree>
    <p:extLst>
      <p:ext uri="{BB962C8B-B14F-4D97-AF65-F5344CB8AC3E}">
        <p14:creationId xmlns:p14="http://schemas.microsoft.com/office/powerpoint/2010/main" val="372483004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E4D73123-2A0D-4D2F-8151-5FF4F256D31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787" y="3124"/>
            <a:ext cx="9144000" cy="682532"/>
          </a:xfrm>
          <a:prstGeom prst="rect">
            <a:avLst/>
          </a:prstGeom>
        </p:spPr>
      </p:pic>
      <p:sp>
        <p:nvSpPr>
          <p:cNvPr id="8" name="TextBox 7">
            <a:extLst>
              <a:ext uri="{FF2B5EF4-FFF2-40B4-BE49-F238E27FC236}">
                <a16:creationId xmlns:a16="http://schemas.microsoft.com/office/drawing/2014/main" id="{4A19A483-11A0-4BBD-BD74-33BFF57D3519}"/>
              </a:ext>
            </a:extLst>
          </p:cNvPr>
          <p:cNvSpPr txBox="1"/>
          <p:nvPr/>
        </p:nvSpPr>
        <p:spPr>
          <a:xfrm>
            <a:off x="2641571" y="0"/>
            <a:ext cx="3405099" cy="879087"/>
          </a:xfrm>
          <a:prstGeom prst="rect">
            <a:avLst/>
          </a:prstGeom>
          <a:noFill/>
        </p:spPr>
        <p:txBody>
          <a:bodyPr wrap="none" lIns="91440" tIns="45720" rIns="91440" bIns="45720" rtlCol="0" anchor="t">
            <a:spAutoFit/>
          </a:bodyPr>
          <a:lstStyle/>
          <a:p>
            <a:pPr marL="160655" indent="-160655" algn="ctr">
              <a:lnSpc>
                <a:spcPct val="150000"/>
              </a:lnSpc>
            </a:pPr>
            <a:r>
              <a:rPr lang="en-US" b="1">
                <a:solidFill>
                  <a:schemeClr val="bg1"/>
                </a:solidFill>
                <a:latin typeface="Open Sans"/>
                <a:ea typeface="Open Sans"/>
                <a:cs typeface="Open Sans"/>
              </a:rPr>
              <a:t>Self-assessment: Question 1</a:t>
            </a:r>
            <a:endParaRPr lang="en-US">
              <a:solidFill>
                <a:schemeClr val="bg1"/>
              </a:solidFill>
              <a:ea typeface="+mn-lt"/>
              <a:cs typeface="+mn-lt"/>
            </a:endParaRPr>
          </a:p>
          <a:p>
            <a:pPr marL="160655" indent="-160655" algn="ctr">
              <a:lnSpc>
                <a:spcPct val="150000"/>
              </a:lnSpc>
            </a:pPr>
            <a:endParaRPr lang="en-US" b="1">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7" name="TextBox 6">
            <a:extLst>
              <a:ext uri="{FF2B5EF4-FFF2-40B4-BE49-F238E27FC236}">
                <a16:creationId xmlns:a16="http://schemas.microsoft.com/office/drawing/2014/main" id="{B352363E-6819-4866-971B-16BCDBE03140}"/>
              </a:ext>
            </a:extLst>
          </p:cNvPr>
          <p:cNvSpPr txBox="1"/>
          <p:nvPr/>
        </p:nvSpPr>
        <p:spPr>
          <a:xfrm>
            <a:off x="216132" y="1282347"/>
            <a:ext cx="9039533" cy="6247864"/>
          </a:xfrm>
          <a:prstGeom prst="rect">
            <a:avLst/>
          </a:prstGeom>
          <a:noFill/>
        </p:spPr>
        <p:txBody>
          <a:bodyPr wrap="square">
            <a:spAutoFit/>
          </a:bodyPr>
          <a:lstStyle/>
          <a:p>
            <a:r>
              <a:rPr lang="en-IN" sz="2000" b="1" dirty="0">
                <a:latin typeface="Arial" pitchFamily="34" charset="0"/>
                <a:cs typeface="Arial" pitchFamily="34" charset="0"/>
              </a:rPr>
              <a:t>Assuming the table name as Student, w</a:t>
            </a:r>
            <a:r>
              <a:rPr lang="en-IN" sz="2000" dirty="0">
                <a:latin typeface="Arial" pitchFamily="34" charset="0"/>
                <a:cs typeface="Arial" pitchFamily="34" charset="0"/>
              </a:rPr>
              <a:t>hat </a:t>
            </a:r>
            <a:r>
              <a:rPr lang="en-IN" sz="2000" b="1" dirty="0">
                <a:solidFill>
                  <a:srgbClr val="7030A0"/>
                </a:solidFill>
                <a:latin typeface="Arial" pitchFamily="34" charset="0"/>
                <a:cs typeface="Arial" pitchFamily="34" charset="0"/>
              </a:rPr>
              <a:t>could be</a:t>
            </a:r>
            <a:r>
              <a:rPr lang="en-IN" sz="2000" dirty="0">
                <a:latin typeface="Arial" pitchFamily="34" charset="0"/>
                <a:cs typeface="Arial" pitchFamily="34" charset="0"/>
              </a:rPr>
              <a:t> </a:t>
            </a:r>
            <a:r>
              <a:rPr lang="en-IN" sz="2000" strike="sngStrike" dirty="0">
                <a:solidFill>
                  <a:srgbClr val="FF0000"/>
                </a:solidFill>
                <a:latin typeface="Arial" pitchFamily="34" charset="0"/>
                <a:cs typeface="Arial" pitchFamily="34" charset="0"/>
              </a:rPr>
              <a:t>is</a:t>
            </a:r>
            <a:r>
              <a:rPr lang="en-IN" sz="2000" dirty="0">
                <a:latin typeface="Arial" pitchFamily="34" charset="0"/>
                <a:cs typeface="Arial" pitchFamily="34" charset="0"/>
              </a:rPr>
              <a:t> the result </a:t>
            </a:r>
            <a:r>
              <a:rPr lang="en-IN" sz="2000" b="1" dirty="0">
                <a:solidFill>
                  <a:srgbClr val="7030A0"/>
                </a:solidFill>
                <a:latin typeface="Arial" pitchFamily="34" charset="0"/>
                <a:cs typeface="Arial" pitchFamily="34" charset="0"/>
              </a:rPr>
              <a:t>for the</a:t>
            </a:r>
            <a:r>
              <a:rPr lang="en-IN" sz="2000" dirty="0">
                <a:latin typeface="Arial" pitchFamily="34" charset="0"/>
                <a:cs typeface="Arial" pitchFamily="34" charset="0"/>
              </a:rPr>
              <a:t> </a:t>
            </a:r>
            <a:r>
              <a:rPr lang="en-IN" sz="2000" strike="sngStrike" dirty="0">
                <a:solidFill>
                  <a:srgbClr val="FF0000"/>
                </a:solidFill>
                <a:latin typeface="Arial" pitchFamily="34" charset="0"/>
                <a:cs typeface="Arial" pitchFamily="34" charset="0"/>
              </a:rPr>
              <a:t>of</a:t>
            </a:r>
            <a:r>
              <a:rPr lang="en-IN" sz="2000" dirty="0">
                <a:latin typeface="Arial" pitchFamily="34" charset="0"/>
                <a:cs typeface="Arial" pitchFamily="34" charset="0"/>
              </a:rPr>
              <a:t> following query? </a:t>
            </a:r>
            <a:r>
              <a:rPr lang="en-IN" sz="2000" strike="sngStrike" dirty="0">
                <a:solidFill>
                  <a:srgbClr val="FF0000"/>
                </a:solidFill>
                <a:latin typeface="Arial" pitchFamily="34" charset="0"/>
                <a:cs typeface="Arial" pitchFamily="34" charset="0"/>
              </a:rPr>
              <a:t>Assume the table name is Student.</a:t>
            </a:r>
          </a:p>
          <a:p>
            <a:endParaRPr lang="en-IN" sz="2000" dirty="0">
              <a:latin typeface="Arial" pitchFamily="34" charset="0"/>
              <a:cs typeface="Arial" pitchFamily="34" charset="0"/>
            </a:endParaRPr>
          </a:p>
          <a:p>
            <a:endParaRPr lang="en-IN" sz="2000" dirty="0"/>
          </a:p>
          <a:p>
            <a:endParaRPr lang="en-US" sz="2000" dirty="0"/>
          </a:p>
          <a:p>
            <a:endParaRPr lang="en-US" sz="2000" dirty="0"/>
          </a:p>
          <a:p>
            <a:r>
              <a:rPr lang="en-US" sz="2000" b="1" dirty="0">
                <a:latin typeface="Arial" pitchFamily="34" charset="0"/>
                <a:cs typeface="Arial" pitchFamily="34" charset="0"/>
              </a:rPr>
              <a:t>A. The query gives the information of students with maximum score. </a:t>
            </a:r>
          </a:p>
          <a:p>
            <a:pPr marL="457200" indent="-457200">
              <a:buAutoNum type="alphaUcPeriod"/>
            </a:pPr>
            <a:endParaRPr lang="en-US" sz="2000" dirty="0">
              <a:latin typeface="Arial" pitchFamily="34" charset="0"/>
              <a:cs typeface="Arial" pitchFamily="34" charset="0"/>
            </a:endParaRPr>
          </a:p>
          <a:p>
            <a:r>
              <a:rPr lang="en-US" sz="2000" dirty="0">
                <a:latin typeface="Arial" pitchFamily="34" charset="0"/>
                <a:cs typeface="Arial" pitchFamily="34" charset="0"/>
              </a:rPr>
              <a:t>B. The query gives the information of students with least score. </a:t>
            </a:r>
          </a:p>
          <a:p>
            <a:r>
              <a:rPr lang="en-US" sz="2000" dirty="0">
                <a:latin typeface="Arial" pitchFamily="34" charset="0"/>
                <a:cs typeface="Arial" pitchFamily="34" charset="0"/>
              </a:rPr>
              <a:t>  </a:t>
            </a:r>
          </a:p>
          <a:p>
            <a:r>
              <a:rPr lang="en-US" sz="2000" dirty="0">
                <a:latin typeface="Arial" pitchFamily="34" charset="0"/>
                <a:cs typeface="Arial" pitchFamily="34" charset="0"/>
              </a:rPr>
              <a:t>C. The query is syntactically incorrect </a:t>
            </a:r>
          </a:p>
          <a:p>
            <a:r>
              <a:rPr lang="en-US" sz="2000" dirty="0">
                <a:latin typeface="Arial" pitchFamily="34" charset="0"/>
                <a:cs typeface="Arial" pitchFamily="34" charset="0"/>
              </a:rPr>
              <a:t>  </a:t>
            </a:r>
          </a:p>
          <a:p>
            <a:r>
              <a:rPr lang="en-US" sz="2000" dirty="0">
                <a:latin typeface="Arial" pitchFamily="34" charset="0"/>
                <a:cs typeface="Arial" pitchFamily="34" charset="0"/>
              </a:rPr>
              <a:t>D. The query the information of students with marks greater than 0.</a:t>
            </a:r>
            <a:endParaRPr lang="en-US" sz="2000" b="1" dirty="0">
              <a:latin typeface="Arial" pitchFamily="34" charset="0"/>
              <a:cs typeface="Arial" pitchFamily="34" charset="0"/>
            </a:endParaRPr>
          </a:p>
          <a:p>
            <a:br>
              <a:rPr lang="en-US" sz="2000" dirty="0">
                <a:latin typeface="Arial" pitchFamily="34" charset="0"/>
                <a:cs typeface="Arial" pitchFamily="34" charset="0"/>
              </a:rPr>
            </a:br>
            <a:r>
              <a:rPr lang="en-US" sz="2000" b="1" dirty="0">
                <a:latin typeface="Arial" pitchFamily="34" charset="0"/>
                <a:cs typeface="Arial" pitchFamily="34" charset="0"/>
              </a:rPr>
              <a:t> </a:t>
            </a:r>
          </a:p>
          <a:p>
            <a:pPr fontAlgn="base"/>
            <a:r>
              <a:rPr lang="en-US" sz="2000" dirty="0"/>
              <a:t> </a:t>
            </a:r>
            <a:r>
              <a:rPr lang="en-IN" sz="2000" dirty="0"/>
              <a:t> </a:t>
            </a:r>
            <a:r>
              <a:rPr lang="en-US" sz="2000" dirty="0"/>
              <a:t> </a:t>
            </a:r>
          </a:p>
          <a:p>
            <a:pPr fontAlgn="base"/>
            <a:endParaRPr lang="en-US" sz="2000" dirty="0"/>
          </a:p>
          <a:p>
            <a:pPr fontAlgn="base"/>
            <a:endParaRPr lang="en-US" sz="2000" dirty="0">
              <a:latin typeface="Arial" pitchFamily="34" charset="0"/>
              <a:cs typeface="Arial" pitchFamily="34" charset="0"/>
            </a:endParaRPr>
          </a:p>
          <a:p>
            <a:pPr fontAlgn="base"/>
            <a:endParaRPr lang="en-US" sz="2000" dirty="0">
              <a:latin typeface="Arial" pitchFamily="34" charset="0"/>
              <a:cs typeface="Arial" pitchFamily="34" charset="0"/>
            </a:endParaRPr>
          </a:p>
          <a:p>
            <a:pPr fontAlgn="base"/>
            <a:r>
              <a:rPr lang="en-US" sz="2000" dirty="0">
                <a:latin typeface="Arial" pitchFamily="34" charset="0"/>
                <a:cs typeface="Arial" pitchFamily="34" charset="0"/>
              </a:rPr>
              <a:t>   </a:t>
            </a:r>
          </a:p>
        </p:txBody>
      </p:sp>
      <p:pic>
        <p:nvPicPr>
          <p:cNvPr id="12" name="Picture 9" descr="Graphical user interface, application&#10;&#10;Description automatically generated">
            <a:extLst>
              <a:ext uri="{FF2B5EF4-FFF2-40B4-BE49-F238E27FC236}">
                <a16:creationId xmlns:a16="http://schemas.microsoft.com/office/drawing/2014/main" id="{46CDF15C-0ACB-408F-8074-EB610C75A837}"/>
              </a:ext>
            </a:extLst>
          </p:cNvPr>
          <p:cNvPicPr>
            <a:picLocks noChangeAspect="1"/>
          </p:cNvPicPr>
          <p:nvPr/>
        </p:nvPicPr>
        <p:blipFill>
          <a:blip r:embed="rId5" cstate="print"/>
          <a:stretch>
            <a:fillRect/>
          </a:stretch>
        </p:blipFill>
        <p:spPr>
          <a:xfrm>
            <a:off x="1" y="5481802"/>
            <a:ext cx="9144000" cy="1376197"/>
          </a:xfrm>
          <a:prstGeom prst="rect">
            <a:avLst/>
          </a:prstGeom>
        </p:spPr>
      </p:pic>
      <p:sp>
        <p:nvSpPr>
          <p:cNvPr id="13" name="TextBox 12">
            <a:extLst>
              <a:ext uri="{FF2B5EF4-FFF2-40B4-BE49-F238E27FC236}">
                <a16:creationId xmlns:a16="http://schemas.microsoft.com/office/drawing/2014/main" id="{C092AD55-273B-456F-B370-4F4CD20DFECC}"/>
              </a:ext>
            </a:extLst>
          </p:cNvPr>
          <p:cNvSpPr txBox="1"/>
          <p:nvPr/>
        </p:nvSpPr>
        <p:spPr>
          <a:xfrm>
            <a:off x="909180" y="5132582"/>
            <a:ext cx="6869959" cy="1731243"/>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ctr"/>
            <a:r>
              <a:rPr lang="en-US" b="1" dirty="0">
                <a:latin typeface="Arial" panose="020B0604020202020204" pitchFamily="34" charset="0"/>
                <a:ea typeface="+mn-lt"/>
                <a:cs typeface="Arial" panose="020B0604020202020204" pitchFamily="34" charset="0"/>
              </a:rPr>
              <a:t>Excellent! You are right.</a:t>
            </a:r>
          </a:p>
          <a:p>
            <a:pPr algn="ctr" fontAlgn="base"/>
            <a:r>
              <a:rPr lang="en-US" dirty="0"/>
              <a:t>In the given query, first the sub-query </a:t>
            </a:r>
            <a:r>
              <a:rPr lang="en-US" dirty="0">
                <a:latin typeface="Calibri"/>
                <a:cs typeface="Courier New"/>
              </a:rPr>
              <a:t>‘select max(marks) from student</a:t>
            </a:r>
            <a:r>
              <a:rPr lang="en-US" dirty="0"/>
              <a:t>’ will be executed  that will provide the maximum score.  Followed by the outer query that will print all the student's information with maximum score.  Hence, the given </a:t>
            </a:r>
            <a:r>
              <a:rPr lang="en-US" b="1" dirty="0"/>
              <a:t>query gives the information of students with maximum score.</a:t>
            </a:r>
            <a:endParaRPr lang="en-US" b="1" dirty="0">
              <a:cs typeface="Calibri"/>
            </a:endParaRPr>
          </a:p>
        </p:txBody>
      </p:sp>
      <p:graphicFrame>
        <p:nvGraphicFramePr>
          <p:cNvPr id="15" name="Table 14">
            <a:extLst>
              <a:ext uri="{FF2B5EF4-FFF2-40B4-BE49-F238E27FC236}">
                <a16:creationId xmlns:a16="http://schemas.microsoft.com/office/drawing/2014/main" id="{5AC113FE-B33C-466B-B728-EA80183E62E5}"/>
              </a:ext>
            </a:extLst>
          </p:cNvPr>
          <p:cNvGraphicFramePr>
            <a:graphicFrameLocks noGrp="1"/>
          </p:cNvGraphicFramePr>
          <p:nvPr/>
        </p:nvGraphicFramePr>
        <p:xfrm>
          <a:off x="-2580712" y="56729"/>
          <a:ext cx="2497500" cy="5115915"/>
        </p:xfrm>
        <a:graphic>
          <a:graphicData uri="http://schemas.openxmlformats.org/drawingml/2006/table">
            <a:tbl>
              <a:tblPr>
                <a:tableStyleId>{284E427A-3D55-4303-BF80-6455036E1DE7}</a:tableStyleId>
              </a:tblPr>
              <a:tblGrid>
                <a:gridCol w="1409231">
                  <a:extLst>
                    <a:ext uri="{9D8B030D-6E8A-4147-A177-3AD203B41FA5}">
                      <a16:colId xmlns:a16="http://schemas.microsoft.com/office/drawing/2014/main" val="1784673754"/>
                    </a:ext>
                  </a:extLst>
                </a:gridCol>
                <a:gridCol w="1088269">
                  <a:extLst>
                    <a:ext uri="{9D8B030D-6E8A-4147-A177-3AD203B41FA5}">
                      <a16:colId xmlns:a16="http://schemas.microsoft.com/office/drawing/2014/main" val="1447218687"/>
                    </a:ext>
                  </a:extLst>
                </a:gridCol>
              </a:tblGrid>
              <a:tr h="437166">
                <a:tc>
                  <a:txBody>
                    <a:bodyPr/>
                    <a:lstStyle/>
                    <a:p>
                      <a:pPr latinLnBrk="0"/>
                      <a:r>
                        <a:rPr lang="en-IN" sz="1500" b="1">
                          <a:effectLst/>
                        </a:rPr>
                        <a:t>Options on the output</a:t>
                      </a:r>
                    </a:p>
                  </a:txBody>
                  <a:tcPr marL="76845" marR="76845" marT="38422" marB="384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500" b="1"/>
                        <a:t>YES/NO</a:t>
                      </a:r>
                      <a:endParaRPr lang="en-IN" sz="1500" b="1"/>
                    </a:p>
                  </a:txBody>
                  <a:tcPr marL="76845" marR="76845" marT="38422" marB="3842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17169766"/>
                  </a:ext>
                </a:extLst>
              </a:tr>
              <a:tr h="400233">
                <a:tc>
                  <a:txBody>
                    <a:bodyPr/>
                    <a:lstStyle/>
                    <a:p>
                      <a:pPr latinLnBrk="0"/>
                      <a:r>
                        <a:rPr lang="en-IN" sz="1500">
                          <a:effectLst/>
                        </a:rPr>
                        <a:t>Menu</a:t>
                      </a:r>
                    </a:p>
                  </a:txBody>
                  <a:tcPr marL="76845" marR="76845" marT="38422" marB="384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atinLnBrk="0"/>
                      <a:r>
                        <a:rPr lang="en-US" sz="1500">
                          <a:effectLst/>
                        </a:rPr>
                        <a:t>N</a:t>
                      </a:r>
                      <a:endParaRPr lang="en-IN" sz="1500">
                        <a:effectLst/>
                      </a:endParaRPr>
                    </a:p>
                  </a:txBody>
                  <a:tcPr marL="76845" marR="76845" marT="38422" marB="384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30235282"/>
                  </a:ext>
                </a:extLst>
              </a:tr>
              <a:tr h="400233">
                <a:tc>
                  <a:txBody>
                    <a:bodyPr/>
                    <a:lstStyle/>
                    <a:p>
                      <a:pPr latinLnBrk="0"/>
                      <a:r>
                        <a:rPr lang="en-IN" sz="1500">
                          <a:effectLst/>
                        </a:rPr>
                        <a:t>Notes</a:t>
                      </a:r>
                    </a:p>
                  </a:txBody>
                  <a:tcPr marL="76845" marR="76845" marT="38422" marB="384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atinLnBrk="0"/>
                      <a:r>
                        <a:rPr lang="en-IN" sz="1500">
                          <a:effectLst/>
                        </a:rPr>
                        <a:t>N</a:t>
                      </a:r>
                    </a:p>
                  </a:txBody>
                  <a:tcPr marL="76845" marR="76845" marT="38422" marB="384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309240475"/>
                  </a:ext>
                </a:extLst>
              </a:tr>
              <a:tr h="768448">
                <a:tc>
                  <a:txBody>
                    <a:bodyPr/>
                    <a:lstStyle/>
                    <a:p>
                      <a:pPr latinLnBrk="0"/>
                      <a:r>
                        <a:rPr lang="en-IN" sz="1500" err="1">
                          <a:effectLst/>
                        </a:rPr>
                        <a:t>Nxt</a:t>
                      </a:r>
                      <a:r>
                        <a:rPr lang="en-IN" sz="1500">
                          <a:effectLst/>
                        </a:rPr>
                        <a:t> button</a:t>
                      </a:r>
                    </a:p>
                  </a:txBody>
                  <a:tcPr marL="76845" marR="76845" marT="38422" marB="384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atinLnBrk="0"/>
                      <a:r>
                        <a:rPr lang="en-IN" sz="1500">
                          <a:effectLst/>
                        </a:rPr>
                        <a:t>N</a:t>
                      </a:r>
                    </a:p>
                  </a:txBody>
                  <a:tcPr marL="76845" marR="76845" marT="38422" marB="384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20728400"/>
                  </a:ext>
                </a:extLst>
              </a:tr>
              <a:tr h="768448">
                <a:tc>
                  <a:txBody>
                    <a:bodyPr/>
                    <a:lstStyle/>
                    <a:p>
                      <a:pPr latinLnBrk="0"/>
                      <a:r>
                        <a:rPr lang="en-IN" sz="1500" err="1">
                          <a:effectLst/>
                        </a:rPr>
                        <a:t>Prev</a:t>
                      </a:r>
                      <a:r>
                        <a:rPr lang="en-IN" sz="1500">
                          <a:effectLst/>
                        </a:rPr>
                        <a:t> button</a:t>
                      </a:r>
                    </a:p>
                  </a:txBody>
                  <a:tcPr marL="76845" marR="76845" marT="38422" marB="384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atinLnBrk="0"/>
                      <a:r>
                        <a:rPr lang="en-IN" sz="1500">
                          <a:effectLst/>
                        </a:rPr>
                        <a:t>N</a:t>
                      </a:r>
                    </a:p>
                  </a:txBody>
                  <a:tcPr marL="76845" marR="76845" marT="38422" marB="384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590410400"/>
                  </a:ext>
                </a:extLst>
              </a:tr>
              <a:tr h="768448">
                <a:tc>
                  <a:txBody>
                    <a:bodyPr/>
                    <a:lstStyle/>
                    <a:p>
                      <a:pPr latinLnBrk="0"/>
                      <a:r>
                        <a:rPr lang="en-US" sz="1500">
                          <a:effectLst/>
                        </a:rPr>
                        <a:t>SUBMIT</a:t>
                      </a:r>
                      <a:endParaRPr lang="en-IN" sz="1500">
                        <a:effectLst/>
                      </a:endParaRPr>
                    </a:p>
                  </a:txBody>
                  <a:tcPr marL="76845" marR="76845" marT="38422" marB="384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atinLnBrk="0"/>
                      <a:r>
                        <a:rPr lang="en-US" sz="1500">
                          <a:effectLst/>
                        </a:rPr>
                        <a:t>Y</a:t>
                      </a:r>
                      <a:endParaRPr lang="en-IN" sz="1500">
                        <a:effectLst/>
                      </a:endParaRPr>
                    </a:p>
                  </a:txBody>
                  <a:tcPr marL="76845" marR="76845" marT="38422" marB="384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589121074"/>
                  </a:ext>
                </a:extLst>
              </a:tr>
              <a:tr h="537914">
                <a:tc>
                  <a:txBody>
                    <a:bodyPr/>
                    <a:lstStyle/>
                    <a:p>
                      <a:pPr latinLnBrk="0"/>
                      <a:r>
                        <a:rPr lang="en-IN" sz="1500">
                          <a:effectLst/>
                        </a:rPr>
                        <a:t>Glossary</a:t>
                      </a:r>
                    </a:p>
                  </a:txBody>
                  <a:tcPr marL="76845" marR="76845" marT="38422" marB="384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atinLnBrk="0"/>
                      <a:r>
                        <a:rPr lang="en-US" sz="1500">
                          <a:effectLst/>
                        </a:rPr>
                        <a:t>N</a:t>
                      </a:r>
                      <a:endParaRPr lang="en-IN" sz="1500">
                        <a:effectLst/>
                      </a:endParaRPr>
                    </a:p>
                  </a:txBody>
                  <a:tcPr marL="76845" marR="76845" marT="38422" marB="384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595182000"/>
                  </a:ext>
                </a:extLst>
              </a:tr>
              <a:tr h="400233">
                <a:tc>
                  <a:txBody>
                    <a:bodyPr/>
                    <a:lstStyle/>
                    <a:p>
                      <a:pPr latinLnBrk="0"/>
                      <a:r>
                        <a:rPr lang="en-IN" sz="1500">
                          <a:effectLst/>
                        </a:rPr>
                        <a:t>Marks</a:t>
                      </a:r>
                    </a:p>
                  </a:txBody>
                  <a:tcPr marL="76845" marR="76845" marT="38422" marB="384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atinLnBrk="0"/>
                      <a:r>
                        <a:rPr lang="en-US" sz="1500">
                          <a:effectLst/>
                        </a:rPr>
                        <a:t>5</a:t>
                      </a:r>
                      <a:endParaRPr lang="en-IN" sz="1500">
                        <a:effectLst/>
                      </a:endParaRPr>
                    </a:p>
                  </a:txBody>
                  <a:tcPr marL="76845" marR="76845" marT="38422" marB="384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728266657"/>
                  </a:ext>
                </a:extLst>
              </a:tr>
              <a:tr h="537914">
                <a:tc>
                  <a:txBody>
                    <a:bodyPr/>
                    <a:lstStyle/>
                    <a:p>
                      <a:pPr latinLnBrk="0"/>
                      <a:r>
                        <a:rPr lang="en-IN" sz="1500">
                          <a:effectLst/>
                        </a:rPr>
                        <a:t>Attempts</a:t>
                      </a:r>
                    </a:p>
                  </a:txBody>
                  <a:tcPr marL="76845" marR="76845" marT="38422" marB="384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atinLnBrk="0"/>
                      <a:r>
                        <a:rPr lang="en-IN" sz="1500">
                          <a:effectLst/>
                        </a:rPr>
                        <a:t>2</a:t>
                      </a:r>
                    </a:p>
                  </a:txBody>
                  <a:tcPr marL="76845" marR="76845" marT="38422" marB="384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11369749"/>
                  </a:ext>
                </a:extLst>
              </a:tr>
            </a:tbl>
          </a:graphicData>
        </a:graphic>
      </p:graphicFrame>
      <p:sp>
        <p:nvSpPr>
          <p:cNvPr id="11" name="TextBox 10">
            <a:extLst>
              <a:ext uri="{FF2B5EF4-FFF2-40B4-BE49-F238E27FC236}">
                <a16:creationId xmlns:a16="http://schemas.microsoft.com/office/drawing/2014/main" id="{F505E9EC-B701-41A3-BE0D-EA141DF7CAF3}"/>
              </a:ext>
            </a:extLst>
          </p:cNvPr>
          <p:cNvSpPr txBox="1"/>
          <p:nvPr/>
        </p:nvSpPr>
        <p:spPr>
          <a:xfrm>
            <a:off x="367813" y="953410"/>
            <a:ext cx="8481219" cy="328937"/>
          </a:xfrm>
          <a:prstGeom prst="rect">
            <a:avLst/>
          </a:prstGeom>
          <a:noFill/>
        </p:spPr>
        <p:txBody>
          <a:bodyPr rot="0" spcFirstLastPara="0" vertOverflow="overflow" horzOverflow="overflow" vert="horz" wrap="square" lIns="51435" tIns="25718" rIns="51435" bIns="25718" numCol="1" spcCol="0" rtlCol="0" fromWordArt="0" anchor="t" anchorCtr="0" forceAA="0" compatLnSpc="1">
            <a:prstTxWarp prst="textNoShape">
              <a:avLst/>
            </a:prstTxWarp>
            <a:spAutoFit/>
          </a:bodyPr>
          <a:lstStyle/>
          <a:p>
            <a:pPr algn="ctr"/>
            <a:r>
              <a:rPr lang="en-US" b="1">
                <a:latin typeface="Arial"/>
                <a:ea typeface="+mn-lt"/>
                <a:cs typeface="Arial"/>
              </a:rPr>
              <a:t>Select the appropriate answer for the following</a:t>
            </a:r>
            <a:r>
              <a:rPr lang="en-US" b="1">
                <a:solidFill>
                  <a:srgbClr val="FF0000"/>
                </a:solidFill>
                <a:latin typeface="Arial"/>
                <a:ea typeface="+mn-lt"/>
                <a:cs typeface="Arial"/>
              </a:rPr>
              <a:t> </a:t>
            </a:r>
            <a:r>
              <a:rPr lang="en-US" b="1">
                <a:latin typeface="Arial"/>
                <a:ea typeface="+mn-lt"/>
                <a:cs typeface="Arial"/>
              </a:rPr>
              <a:t>question</a:t>
            </a:r>
            <a:r>
              <a:rPr lang="en-US" b="1">
                <a:solidFill>
                  <a:srgbClr val="FF0000"/>
                </a:solidFill>
                <a:latin typeface="Arial"/>
                <a:ea typeface="+mn-lt"/>
                <a:cs typeface="Arial"/>
              </a:rPr>
              <a:t> </a:t>
            </a:r>
            <a:r>
              <a:rPr lang="en-US" b="1">
                <a:latin typeface="Arial"/>
                <a:ea typeface="+mn-lt"/>
                <a:cs typeface="Arial"/>
              </a:rPr>
              <a:t>and click SUBMIT.</a:t>
            </a:r>
            <a:endParaRPr lang="en-US">
              <a:latin typeface="Arial"/>
              <a:ea typeface="+mn-lt"/>
              <a:cs typeface="Arial"/>
            </a:endParaRPr>
          </a:p>
        </p:txBody>
      </p:sp>
      <p:sp>
        <p:nvSpPr>
          <p:cNvPr id="10" name="TextBox 9"/>
          <p:cNvSpPr txBox="1"/>
          <p:nvPr/>
        </p:nvSpPr>
        <p:spPr>
          <a:xfrm>
            <a:off x="545690" y="2149056"/>
            <a:ext cx="7315200" cy="707886"/>
          </a:xfrm>
          <a:prstGeom prst="rect">
            <a:avLst/>
          </a:prstGeom>
          <a:solidFill>
            <a:schemeClr val="tx1"/>
          </a:solidFill>
        </p:spPr>
        <p:txBody>
          <a:bodyPr wrap="square" rtlCol="0">
            <a:spAutoFit/>
          </a:bodyPr>
          <a:lstStyle/>
          <a:p>
            <a:r>
              <a:rPr lang="en-US" sz="2000" dirty="0">
                <a:solidFill>
                  <a:schemeClr val="bg1"/>
                </a:solidFill>
                <a:latin typeface="Courier New" pitchFamily="49" charset="0"/>
                <a:cs typeface="Courier New" pitchFamily="49" charset="0"/>
              </a:rPr>
              <a:t>Select * from student where marks= (select max(marks) from student); </a:t>
            </a:r>
          </a:p>
        </p:txBody>
      </p:sp>
    </p:spTree>
    <p:extLst>
      <p:ext uri="{BB962C8B-B14F-4D97-AF65-F5344CB8AC3E}">
        <p14:creationId xmlns:p14="http://schemas.microsoft.com/office/powerpoint/2010/main" val="630566394"/>
      </p:ext>
    </p:extLst>
  </p:cSld>
  <p:clrMapOvr>
    <a:masterClrMapping/>
  </p:clrMapOvr>
  <p:extLst>
    <p:ext uri="{6950BFC3-D8DA-4A85-94F7-54DA5524770B}">
      <p188:commentRel xmlns:p188="http://schemas.microsoft.com/office/powerpoint/2018/8/main" r:id="rId3"/>
    </p:ext>
  </p:extLs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5D364290-1FFF-4F0F-AA0F-A110ADB4B43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787" y="3124"/>
            <a:ext cx="9144000" cy="682532"/>
          </a:xfrm>
          <a:prstGeom prst="rect">
            <a:avLst/>
          </a:prstGeom>
        </p:spPr>
      </p:pic>
      <p:sp>
        <p:nvSpPr>
          <p:cNvPr id="10" name="TextBox 9">
            <a:extLst>
              <a:ext uri="{FF2B5EF4-FFF2-40B4-BE49-F238E27FC236}">
                <a16:creationId xmlns:a16="http://schemas.microsoft.com/office/drawing/2014/main" id="{5A8D0BD0-56A7-41B3-8952-12FFD5EA9E7C}"/>
              </a:ext>
            </a:extLst>
          </p:cNvPr>
          <p:cNvSpPr txBox="1"/>
          <p:nvPr/>
        </p:nvSpPr>
        <p:spPr>
          <a:xfrm>
            <a:off x="981004" y="876785"/>
            <a:ext cx="7897525" cy="298160"/>
          </a:xfrm>
          <a:prstGeom prst="rect">
            <a:avLst/>
          </a:prstGeom>
          <a:noFill/>
        </p:spPr>
        <p:txBody>
          <a:bodyPr rot="0" spcFirstLastPara="0" vertOverflow="overflow" horzOverflow="overflow" vert="horz" wrap="square" lIns="51435" tIns="25718" rIns="51435" bIns="25718" numCol="1" spcCol="0" rtlCol="0" fromWordArt="0" anchor="t" anchorCtr="0" forceAA="0" compatLnSpc="1">
            <a:prstTxWarp prst="textNoShape">
              <a:avLst/>
            </a:prstTxWarp>
            <a:spAutoFit/>
          </a:bodyPr>
          <a:lstStyle/>
          <a:p>
            <a:pPr algn="ctr"/>
            <a:r>
              <a:rPr lang="en-US" sz="1600" b="1">
                <a:latin typeface="Arial"/>
                <a:cs typeface="Arial"/>
              </a:rPr>
              <a:t>Select the appropriate answer for the following</a:t>
            </a:r>
            <a:r>
              <a:rPr lang="en-US" sz="1600" b="1">
                <a:solidFill>
                  <a:srgbClr val="FF0000"/>
                </a:solidFill>
                <a:latin typeface="Arial"/>
                <a:cs typeface="Arial"/>
              </a:rPr>
              <a:t> </a:t>
            </a:r>
            <a:r>
              <a:rPr lang="en-US" sz="1600" b="1">
                <a:latin typeface="Arial"/>
                <a:cs typeface="Arial"/>
              </a:rPr>
              <a:t>question and click SUBMIT.</a:t>
            </a:r>
            <a:endParaRPr lang="en-US" sz="1600">
              <a:latin typeface="Arial"/>
              <a:ea typeface="+mn-lt"/>
              <a:cs typeface="Arial"/>
            </a:endParaRPr>
          </a:p>
        </p:txBody>
      </p:sp>
      <p:pic>
        <p:nvPicPr>
          <p:cNvPr id="12" name="Picture 9" descr="Graphical user interface, application&#10;&#10;Description automatically generated">
            <a:extLst>
              <a:ext uri="{FF2B5EF4-FFF2-40B4-BE49-F238E27FC236}">
                <a16:creationId xmlns:a16="http://schemas.microsoft.com/office/drawing/2014/main" id="{46CDF15C-0ACB-408F-8074-EB610C75A837}"/>
              </a:ext>
            </a:extLst>
          </p:cNvPr>
          <p:cNvPicPr>
            <a:picLocks noChangeAspect="1"/>
          </p:cNvPicPr>
          <p:nvPr/>
        </p:nvPicPr>
        <p:blipFill>
          <a:blip r:embed="rId5" cstate="print"/>
          <a:stretch>
            <a:fillRect/>
          </a:stretch>
        </p:blipFill>
        <p:spPr>
          <a:xfrm>
            <a:off x="-1" y="5137265"/>
            <a:ext cx="9144001" cy="1649025"/>
          </a:xfrm>
          <a:prstGeom prst="rect">
            <a:avLst/>
          </a:prstGeom>
        </p:spPr>
      </p:pic>
      <p:sp>
        <p:nvSpPr>
          <p:cNvPr id="13" name="TextBox 12">
            <a:extLst>
              <a:ext uri="{FF2B5EF4-FFF2-40B4-BE49-F238E27FC236}">
                <a16:creationId xmlns:a16="http://schemas.microsoft.com/office/drawing/2014/main" id="{C092AD55-273B-456F-B370-4F4CD20DFECC}"/>
              </a:ext>
            </a:extLst>
          </p:cNvPr>
          <p:cNvSpPr txBox="1"/>
          <p:nvPr/>
        </p:nvSpPr>
        <p:spPr>
          <a:xfrm>
            <a:off x="975774" y="5577435"/>
            <a:ext cx="6541460" cy="1608133"/>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ctr"/>
            <a:r>
              <a:rPr lang="en-US" sz="2000" b="1" dirty="0">
                <a:ea typeface="+mn-lt"/>
                <a:cs typeface="+mn-lt"/>
              </a:rPr>
              <a:t>Excellent! You are right.</a:t>
            </a:r>
          </a:p>
          <a:p>
            <a:pPr algn="ctr"/>
            <a:r>
              <a:rPr lang="en-US" sz="2000" dirty="0"/>
              <a:t>Sub-queries can fetch data from more than one table. Hence, the statement -  </a:t>
            </a:r>
            <a:r>
              <a:rPr lang="en-US" sz="2000" b="1" dirty="0"/>
              <a:t>the inner queries can get data from more than one table</a:t>
            </a:r>
            <a:r>
              <a:rPr lang="en-US" sz="2000" dirty="0"/>
              <a:t>, is true.</a:t>
            </a:r>
            <a:br>
              <a:rPr lang="en-US" sz="2000" dirty="0"/>
            </a:br>
            <a:endParaRPr lang="en-US" sz="2000" b="1" dirty="0">
              <a:ea typeface="+mn-lt"/>
              <a:cs typeface="+mn-lt"/>
            </a:endParaRPr>
          </a:p>
        </p:txBody>
      </p:sp>
      <p:sp>
        <p:nvSpPr>
          <p:cNvPr id="16" name="TextBox 15">
            <a:extLst>
              <a:ext uri="{FF2B5EF4-FFF2-40B4-BE49-F238E27FC236}">
                <a16:creationId xmlns:a16="http://schemas.microsoft.com/office/drawing/2014/main" id="{221BC115-01BB-4501-B32B-03144197C20E}"/>
              </a:ext>
            </a:extLst>
          </p:cNvPr>
          <p:cNvSpPr txBox="1"/>
          <p:nvPr/>
        </p:nvSpPr>
        <p:spPr>
          <a:xfrm>
            <a:off x="2595131" y="-3689"/>
            <a:ext cx="3405099" cy="507831"/>
          </a:xfrm>
          <a:prstGeom prst="rect">
            <a:avLst/>
          </a:prstGeom>
          <a:noFill/>
        </p:spPr>
        <p:txBody>
          <a:bodyPr wrap="none" rtlCol="0">
            <a:spAutoFit/>
          </a:bodyPr>
          <a:lstStyle/>
          <a:p>
            <a:pPr marL="160731" indent="-160731" algn="ctr">
              <a:lnSpc>
                <a:spcPct val="150000"/>
              </a:lnSpc>
            </a:pPr>
            <a:r>
              <a:rPr lang="en-US" b="1">
                <a:solidFill>
                  <a:schemeClr val="bg1"/>
                </a:solidFill>
                <a:latin typeface="Open Sans" panose="020B0606030504020204" pitchFamily="34" charset="0"/>
                <a:ea typeface="Open Sans" panose="020B0606030504020204" pitchFamily="34" charset="0"/>
                <a:cs typeface="Open Sans" panose="020B0606030504020204" pitchFamily="34" charset="0"/>
              </a:rPr>
              <a:t>Self-assessment: Question 2</a:t>
            </a:r>
            <a:endParaRPr lang="en-IN" b="1">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graphicFrame>
        <p:nvGraphicFramePr>
          <p:cNvPr id="15" name="Table 14">
            <a:extLst>
              <a:ext uri="{FF2B5EF4-FFF2-40B4-BE49-F238E27FC236}">
                <a16:creationId xmlns:a16="http://schemas.microsoft.com/office/drawing/2014/main" id="{81108774-91F1-4C9D-8AB7-947BEA36D1E1}"/>
              </a:ext>
            </a:extLst>
          </p:cNvPr>
          <p:cNvGraphicFramePr>
            <a:graphicFrameLocks noGrp="1"/>
          </p:cNvGraphicFramePr>
          <p:nvPr>
            <p:extLst>
              <p:ext uri="{D42A27DB-BD31-4B8C-83A1-F6EECF244321}">
                <p14:modId xmlns:p14="http://schemas.microsoft.com/office/powerpoint/2010/main" val="2802776517"/>
              </p:ext>
            </p:extLst>
          </p:nvPr>
        </p:nvGraphicFramePr>
        <p:xfrm>
          <a:off x="-3127029" y="344390"/>
          <a:ext cx="2497500" cy="5115915"/>
        </p:xfrm>
        <a:graphic>
          <a:graphicData uri="http://schemas.openxmlformats.org/drawingml/2006/table">
            <a:tbl>
              <a:tblPr>
                <a:tableStyleId>{284E427A-3D55-4303-BF80-6455036E1DE7}</a:tableStyleId>
              </a:tblPr>
              <a:tblGrid>
                <a:gridCol w="1409231">
                  <a:extLst>
                    <a:ext uri="{9D8B030D-6E8A-4147-A177-3AD203B41FA5}">
                      <a16:colId xmlns:a16="http://schemas.microsoft.com/office/drawing/2014/main" val="1784673754"/>
                    </a:ext>
                  </a:extLst>
                </a:gridCol>
                <a:gridCol w="1088269">
                  <a:extLst>
                    <a:ext uri="{9D8B030D-6E8A-4147-A177-3AD203B41FA5}">
                      <a16:colId xmlns:a16="http://schemas.microsoft.com/office/drawing/2014/main" val="1447218687"/>
                    </a:ext>
                  </a:extLst>
                </a:gridCol>
              </a:tblGrid>
              <a:tr h="437166">
                <a:tc>
                  <a:txBody>
                    <a:bodyPr/>
                    <a:lstStyle/>
                    <a:p>
                      <a:pPr latinLnBrk="0"/>
                      <a:r>
                        <a:rPr lang="en-IN" sz="1500" b="1">
                          <a:effectLst/>
                        </a:rPr>
                        <a:t>Options on the output</a:t>
                      </a:r>
                    </a:p>
                  </a:txBody>
                  <a:tcPr marL="76845" marR="76845" marT="38422" marB="384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500" b="1"/>
                        <a:t>YES/NO</a:t>
                      </a:r>
                      <a:endParaRPr lang="en-IN" sz="1500" b="1"/>
                    </a:p>
                  </a:txBody>
                  <a:tcPr marL="76845" marR="76845" marT="38422" marB="3842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17169766"/>
                  </a:ext>
                </a:extLst>
              </a:tr>
              <a:tr h="400233">
                <a:tc>
                  <a:txBody>
                    <a:bodyPr/>
                    <a:lstStyle/>
                    <a:p>
                      <a:pPr latinLnBrk="0"/>
                      <a:r>
                        <a:rPr lang="en-IN" sz="1500">
                          <a:effectLst/>
                        </a:rPr>
                        <a:t>Menu</a:t>
                      </a:r>
                    </a:p>
                  </a:txBody>
                  <a:tcPr marL="76845" marR="76845" marT="38422" marB="384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atinLnBrk="0"/>
                      <a:r>
                        <a:rPr lang="en-US" sz="1500">
                          <a:effectLst/>
                        </a:rPr>
                        <a:t>N</a:t>
                      </a:r>
                      <a:endParaRPr lang="en-IN" sz="1500">
                        <a:effectLst/>
                      </a:endParaRPr>
                    </a:p>
                  </a:txBody>
                  <a:tcPr marL="76845" marR="76845" marT="38422" marB="384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30235282"/>
                  </a:ext>
                </a:extLst>
              </a:tr>
              <a:tr h="400233">
                <a:tc>
                  <a:txBody>
                    <a:bodyPr/>
                    <a:lstStyle/>
                    <a:p>
                      <a:pPr latinLnBrk="0"/>
                      <a:r>
                        <a:rPr lang="en-IN" sz="1500">
                          <a:effectLst/>
                        </a:rPr>
                        <a:t>Notes</a:t>
                      </a:r>
                    </a:p>
                  </a:txBody>
                  <a:tcPr marL="76845" marR="76845" marT="38422" marB="384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atinLnBrk="0"/>
                      <a:r>
                        <a:rPr lang="en-IN" sz="1500">
                          <a:effectLst/>
                        </a:rPr>
                        <a:t>N</a:t>
                      </a:r>
                    </a:p>
                  </a:txBody>
                  <a:tcPr marL="76845" marR="76845" marT="38422" marB="384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309240475"/>
                  </a:ext>
                </a:extLst>
              </a:tr>
              <a:tr h="768448">
                <a:tc>
                  <a:txBody>
                    <a:bodyPr/>
                    <a:lstStyle/>
                    <a:p>
                      <a:pPr latinLnBrk="0"/>
                      <a:r>
                        <a:rPr lang="en-IN" sz="1500" err="1">
                          <a:effectLst/>
                        </a:rPr>
                        <a:t>Nxt</a:t>
                      </a:r>
                      <a:r>
                        <a:rPr lang="en-IN" sz="1500">
                          <a:effectLst/>
                        </a:rPr>
                        <a:t> button</a:t>
                      </a:r>
                    </a:p>
                  </a:txBody>
                  <a:tcPr marL="76845" marR="76845" marT="38422" marB="384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atinLnBrk="0"/>
                      <a:r>
                        <a:rPr lang="en-IN" sz="1500">
                          <a:effectLst/>
                        </a:rPr>
                        <a:t>N</a:t>
                      </a:r>
                    </a:p>
                  </a:txBody>
                  <a:tcPr marL="76845" marR="76845" marT="38422" marB="384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20728400"/>
                  </a:ext>
                </a:extLst>
              </a:tr>
              <a:tr h="768448">
                <a:tc>
                  <a:txBody>
                    <a:bodyPr/>
                    <a:lstStyle/>
                    <a:p>
                      <a:pPr latinLnBrk="0"/>
                      <a:r>
                        <a:rPr lang="en-IN" sz="1500" err="1">
                          <a:effectLst/>
                        </a:rPr>
                        <a:t>Prev</a:t>
                      </a:r>
                      <a:r>
                        <a:rPr lang="en-IN" sz="1500">
                          <a:effectLst/>
                        </a:rPr>
                        <a:t> button</a:t>
                      </a:r>
                    </a:p>
                  </a:txBody>
                  <a:tcPr marL="76845" marR="76845" marT="38422" marB="384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atinLnBrk="0"/>
                      <a:r>
                        <a:rPr lang="en-IN" sz="1500">
                          <a:effectLst/>
                        </a:rPr>
                        <a:t>N</a:t>
                      </a:r>
                    </a:p>
                  </a:txBody>
                  <a:tcPr marL="76845" marR="76845" marT="38422" marB="384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590410400"/>
                  </a:ext>
                </a:extLst>
              </a:tr>
              <a:tr h="768448">
                <a:tc>
                  <a:txBody>
                    <a:bodyPr/>
                    <a:lstStyle/>
                    <a:p>
                      <a:pPr latinLnBrk="0"/>
                      <a:r>
                        <a:rPr lang="en-US" sz="1500">
                          <a:effectLst/>
                        </a:rPr>
                        <a:t>SUBMIT</a:t>
                      </a:r>
                      <a:endParaRPr lang="en-IN" sz="1500">
                        <a:effectLst/>
                      </a:endParaRPr>
                    </a:p>
                  </a:txBody>
                  <a:tcPr marL="76845" marR="76845" marT="38422" marB="384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atinLnBrk="0"/>
                      <a:r>
                        <a:rPr lang="en-US" sz="1500">
                          <a:effectLst/>
                        </a:rPr>
                        <a:t>Y</a:t>
                      </a:r>
                      <a:endParaRPr lang="en-IN" sz="1500">
                        <a:effectLst/>
                      </a:endParaRPr>
                    </a:p>
                  </a:txBody>
                  <a:tcPr marL="76845" marR="76845" marT="38422" marB="384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589121074"/>
                  </a:ext>
                </a:extLst>
              </a:tr>
              <a:tr h="537914">
                <a:tc>
                  <a:txBody>
                    <a:bodyPr/>
                    <a:lstStyle/>
                    <a:p>
                      <a:pPr latinLnBrk="0"/>
                      <a:r>
                        <a:rPr lang="en-IN" sz="1500">
                          <a:effectLst/>
                        </a:rPr>
                        <a:t>Glossary</a:t>
                      </a:r>
                    </a:p>
                  </a:txBody>
                  <a:tcPr marL="76845" marR="76845" marT="38422" marB="384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atinLnBrk="0"/>
                      <a:r>
                        <a:rPr lang="en-US" sz="1500">
                          <a:effectLst/>
                        </a:rPr>
                        <a:t>N</a:t>
                      </a:r>
                      <a:endParaRPr lang="en-IN" sz="1500">
                        <a:effectLst/>
                      </a:endParaRPr>
                    </a:p>
                  </a:txBody>
                  <a:tcPr marL="76845" marR="76845" marT="38422" marB="384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595182000"/>
                  </a:ext>
                </a:extLst>
              </a:tr>
              <a:tr h="400233">
                <a:tc>
                  <a:txBody>
                    <a:bodyPr/>
                    <a:lstStyle/>
                    <a:p>
                      <a:pPr latinLnBrk="0"/>
                      <a:r>
                        <a:rPr lang="en-IN" sz="1500">
                          <a:effectLst/>
                        </a:rPr>
                        <a:t>Marks</a:t>
                      </a:r>
                    </a:p>
                  </a:txBody>
                  <a:tcPr marL="76845" marR="76845" marT="38422" marB="384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atinLnBrk="0"/>
                      <a:r>
                        <a:rPr lang="en-US" sz="1500">
                          <a:effectLst/>
                        </a:rPr>
                        <a:t>10</a:t>
                      </a:r>
                      <a:endParaRPr lang="en-IN" sz="1500">
                        <a:effectLst/>
                      </a:endParaRPr>
                    </a:p>
                  </a:txBody>
                  <a:tcPr marL="76845" marR="76845" marT="38422" marB="384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728266657"/>
                  </a:ext>
                </a:extLst>
              </a:tr>
              <a:tr h="537914">
                <a:tc>
                  <a:txBody>
                    <a:bodyPr/>
                    <a:lstStyle/>
                    <a:p>
                      <a:pPr latinLnBrk="0"/>
                      <a:r>
                        <a:rPr lang="en-IN" sz="1500">
                          <a:effectLst/>
                        </a:rPr>
                        <a:t>Attempts</a:t>
                      </a:r>
                    </a:p>
                  </a:txBody>
                  <a:tcPr marL="76845" marR="76845" marT="38422" marB="384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atinLnBrk="0"/>
                      <a:r>
                        <a:rPr lang="en-IN" sz="1500">
                          <a:effectLst/>
                        </a:rPr>
                        <a:t>2</a:t>
                      </a:r>
                    </a:p>
                  </a:txBody>
                  <a:tcPr marL="76845" marR="76845" marT="38422" marB="384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11369749"/>
                  </a:ext>
                </a:extLst>
              </a:tr>
            </a:tbl>
          </a:graphicData>
        </a:graphic>
      </p:graphicFrame>
      <p:sp>
        <p:nvSpPr>
          <p:cNvPr id="2" name="TextBox 1">
            <a:extLst>
              <a:ext uri="{FF2B5EF4-FFF2-40B4-BE49-F238E27FC236}">
                <a16:creationId xmlns:a16="http://schemas.microsoft.com/office/drawing/2014/main" id="{C981FDCE-FBE5-454F-9EDE-522FA7AAF0F4}"/>
              </a:ext>
            </a:extLst>
          </p:cNvPr>
          <p:cNvSpPr txBox="1"/>
          <p:nvPr/>
        </p:nvSpPr>
        <p:spPr>
          <a:xfrm>
            <a:off x="323445" y="1340897"/>
            <a:ext cx="8463850" cy="40934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latin typeface="Arial" pitchFamily="34" charset="0"/>
                <a:cs typeface="Arial" pitchFamily="34" charset="0"/>
              </a:rPr>
              <a:t>Consider two statements about outer and inner queries in SQL? </a:t>
            </a:r>
            <a:br>
              <a:rPr lang="en-US" sz="2000">
                <a:latin typeface="Arial" pitchFamily="34" charset="0"/>
                <a:cs typeface="Arial" pitchFamily="34" charset="0"/>
              </a:rPr>
            </a:br>
            <a:r>
              <a:rPr lang="en-US" sz="2000">
                <a:latin typeface="Arial" pitchFamily="34" charset="0"/>
                <a:cs typeface="Arial" pitchFamily="34" charset="0"/>
              </a:rPr>
              <a:t>            </a:t>
            </a:r>
            <a:r>
              <a:rPr lang="en-US" sz="2000" err="1">
                <a:latin typeface="Arial" pitchFamily="34" charset="0"/>
                <a:cs typeface="Arial" pitchFamily="34" charset="0"/>
              </a:rPr>
              <a:t>i</a:t>
            </a:r>
            <a:r>
              <a:rPr lang="en-US" sz="2000">
                <a:latin typeface="Arial" pitchFamily="34" charset="0"/>
                <a:cs typeface="Arial" pitchFamily="34" charset="0"/>
              </a:rPr>
              <a:t>. The inner queries can get data from only one table </a:t>
            </a:r>
            <a:br>
              <a:rPr lang="en-US" sz="2000">
                <a:latin typeface="Arial" pitchFamily="34" charset="0"/>
                <a:cs typeface="Arial" pitchFamily="34" charset="0"/>
              </a:rPr>
            </a:br>
            <a:r>
              <a:rPr lang="en-US" sz="2000">
                <a:latin typeface="Arial" pitchFamily="34" charset="0"/>
                <a:cs typeface="Arial" pitchFamily="34" charset="0"/>
              </a:rPr>
              <a:t>            ii. The inner queries can get data from more than one table.</a:t>
            </a:r>
          </a:p>
          <a:p>
            <a:r>
              <a:rPr lang="en-US" sz="2000">
                <a:latin typeface="Arial" pitchFamily="34" charset="0"/>
                <a:cs typeface="Arial" pitchFamily="34" charset="0"/>
              </a:rPr>
              <a:t> </a:t>
            </a:r>
          </a:p>
          <a:p>
            <a:r>
              <a:rPr lang="en-US" sz="2000">
                <a:latin typeface="Arial" pitchFamily="34" charset="0"/>
                <a:cs typeface="Arial" pitchFamily="34" charset="0"/>
              </a:rPr>
              <a:t>Which of the above statements are true? </a:t>
            </a:r>
            <a:br>
              <a:rPr lang="en-US" sz="2000">
                <a:latin typeface="Arial" pitchFamily="34" charset="0"/>
                <a:cs typeface="Arial" pitchFamily="34" charset="0"/>
              </a:rPr>
            </a:br>
            <a:endParaRPr lang="en-US" sz="2000">
              <a:latin typeface="Arial" pitchFamily="34" charset="0"/>
              <a:cs typeface="Arial" pitchFamily="34" charset="0"/>
            </a:endParaRPr>
          </a:p>
          <a:p>
            <a:pPr marL="457200" indent="-457200">
              <a:buAutoNum type="alphaUcPeriod"/>
            </a:pPr>
            <a:r>
              <a:rPr lang="en-US" sz="2000">
                <a:latin typeface="Arial" pitchFamily="34" charset="0"/>
                <a:cs typeface="Arial" pitchFamily="34" charset="0"/>
              </a:rPr>
              <a:t>Only </a:t>
            </a:r>
            <a:r>
              <a:rPr lang="en-US" sz="2000" err="1">
                <a:latin typeface="Arial" pitchFamily="34" charset="0"/>
                <a:cs typeface="Arial" pitchFamily="34" charset="0"/>
              </a:rPr>
              <a:t>i</a:t>
            </a:r>
            <a:r>
              <a:rPr lang="en-US" sz="2000">
                <a:latin typeface="Arial" pitchFamily="34" charset="0"/>
                <a:cs typeface="Arial" pitchFamily="34" charset="0"/>
              </a:rPr>
              <a:t> </a:t>
            </a:r>
          </a:p>
          <a:p>
            <a:pPr marL="457200" indent="-457200">
              <a:buAutoNum type="alphaUcPeriod"/>
            </a:pPr>
            <a:endParaRPr lang="en-US" sz="2000">
              <a:latin typeface="Arial" pitchFamily="34" charset="0"/>
              <a:cs typeface="Arial" pitchFamily="34" charset="0"/>
            </a:endParaRPr>
          </a:p>
          <a:p>
            <a:pPr marL="457200" indent="-457200">
              <a:buAutoNum type="alphaUcPeriod"/>
            </a:pPr>
            <a:r>
              <a:rPr lang="en-US" sz="2000" b="1">
                <a:latin typeface="Arial" pitchFamily="34" charset="0"/>
                <a:cs typeface="Arial" pitchFamily="34" charset="0"/>
              </a:rPr>
              <a:t>Only ii </a:t>
            </a:r>
          </a:p>
          <a:p>
            <a:pPr marL="457200" indent="-457200">
              <a:buAutoNum type="alphaUcPeriod"/>
            </a:pPr>
            <a:endParaRPr lang="en-US" sz="2000" b="1">
              <a:latin typeface="Arial" pitchFamily="34" charset="0"/>
              <a:cs typeface="Arial" pitchFamily="34" charset="0"/>
            </a:endParaRPr>
          </a:p>
          <a:p>
            <a:pPr marL="457200" indent="-457200">
              <a:buAutoNum type="alphaUcPeriod"/>
            </a:pPr>
            <a:r>
              <a:rPr lang="en-US" sz="2000">
                <a:latin typeface="Arial" pitchFamily="34" charset="0"/>
                <a:cs typeface="Arial" pitchFamily="34" charset="0"/>
              </a:rPr>
              <a:t>Both </a:t>
            </a:r>
            <a:r>
              <a:rPr lang="en-US" sz="2000" err="1">
                <a:latin typeface="Arial" pitchFamily="34" charset="0"/>
                <a:cs typeface="Arial" pitchFamily="34" charset="0"/>
              </a:rPr>
              <a:t>i</a:t>
            </a:r>
            <a:r>
              <a:rPr lang="en-US" sz="2000">
                <a:latin typeface="Arial" pitchFamily="34" charset="0"/>
                <a:cs typeface="Arial" pitchFamily="34" charset="0"/>
              </a:rPr>
              <a:t> and ii</a:t>
            </a:r>
          </a:p>
          <a:p>
            <a:pPr marL="457200" indent="-457200">
              <a:buAutoNum type="alphaUcPeriod"/>
            </a:pPr>
            <a:endParaRPr lang="en-US" sz="2000">
              <a:latin typeface="Arial" pitchFamily="34" charset="0"/>
              <a:cs typeface="Arial" pitchFamily="34" charset="0"/>
            </a:endParaRPr>
          </a:p>
          <a:p>
            <a:pPr marL="457200" indent="-457200">
              <a:buAutoNum type="alphaUcPeriod"/>
            </a:pPr>
            <a:r>
              <a:rPr lang="en-US" sz="2000">
                <a:latin typeface="Arial" pitchFamily="34" charset="0"/>
                <a:cs typeface="Arial" pitchFamily="34" charset="0"/>
              </a:rPr>
              <a:t>None of the above </a:t>
            </a:r>
            <a:endParaRPr lang="en-US">
              <a:latin typeface="Arial" pitchFamily="34" charset="0"/>
              <a:cs typeface="Arial" pitchFamily="34" charset="0"/>
            </a:endParaRPr>
          </a:p>
        </p:txBody>
      </p:sp>
    </p:spTree>
    <p:extLst>
      <p:ext uri="{BB962C8B-B14F-4D97-AF65-F5344CB8AC3E}">
        <p14:creationId xmlns:p14="http://schemas.microsoft.com/office/powerpoint/2010/main" val="405747370"/>
      </p:ext>
    </p:extLst>
  </p:cSld>
  <p:clrMapOvr>
    <a:masterClrMapping/>
  </p:clrMapOvr>
  <p:extLst>
    <p:ext uri="{6950BFC3-D8DA-4A85-94F7-54DA5524770B}">
      <p188:commentRel xmlns:p188="http://schemas.microsoft.com/office/powerpoint/2018/8/main" r:id="rId3"/>
    </p:ext>
  </p:extLs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5D364290-1FFF-4F0F-AA0F-A110ADB4B43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787" y="3124"/>
            <a:ext cx="9144000" cy="682532"/>
          </a:xfrm>
          <a:prstGeom prst="rect">
            <a:avLst/>
          </a:prstGeom>
        </p:spPr>
      </p:pic>
      <p:sp>
        <p:nvSpPr>
          <p:cNvPr id="10" name="TextBox 9">
            <a:extLst>
              <a:ext uri="{FF2B5EF4-FFF2-40B4-BE49-F238E27FC236}">
                <a16:creationId xmlns:a16="http://schemas.microsoft.com/office/drawing/2014/main" id="{5A8D0BD0-56A7-41B3-8952-12FFD5EA9E7C}"/>
              </a:ext>
            </a:extLst>
          </p:cNvPr>
          <p:cNvSpPr txBox="1"/>
          <p:nvPr/>
        </p:nvSpPr>
        <p:spPr>
          <a:xfrm>
            <a:off x="442452" y="876785"/>
            <a:ext cx="7618065" cy="298160"/>
          </a:xfrm>
          <a:prstGeom prst="rect">
            <a:avLst/>
          </a:prstGeom>
          <a:noFill/>
        </p:spPr>
        <p:txBody>
          <a:bodyPr rot="0" spcFirstLastPara="0" vertOverflow="overflow" horzOverflow="overflow" vert="horz" wrap="square" lIns="51435" tIns="25718" rIns="51435" bIns="25718" numCol="1" spcCol="0" rtlCol="0" fromWordArt="0" anchor="t" anchorCtr="0" forceAA="0" compatLnSpc="1">
            <a:prstTxWarp prst="textNoShape">
              <a:avLst/>
            </a:prstTxWarp>
            <a:spAutoFit/>
          </a:bodyPr>
          <a:lstStyle/>
          <a:p>
            <a:pPr algn="ctr"/>
            <a:r>
              <a:rPr lang="en-US" sz="1600" b="1">
                <a:latin typeface="Arial"/>
                <a:cs typeface="Arial"/>
              </a:rPr>
              <a:t>Select the appropriate answer for the following statement and click SUBMIT.</a:t>
            </a:r>
            <a:endParaRPr lang="en-US" sz="1600">
              <a:latin typeface="Arial"/>
              <a:ea typeface="+mn-lt"/>
              <a:cs typeface="Arial"/>
            </a:endParaRPr>
          </a:p>
        </p:txBody>
      </p:sp>
      <p:pic>
        <p:nvPicPr>
          <p:cNvPr id="12" name="Picture 9" descr="Graphical user interface, application&#10;&#10;Description automatically generated">
            <a:extLst>
              <a:ext uri="{FF2B5EF4-FFF2-40B4-BE49-F238E27FC236}">
                <a16:creationId xmlns:a16="http://schemas.microsoft.com/office/drawing/2014/main" id="{46CDF15C-0ACB-408F-8074-EB610C75A837}"/>
              </a:ext>
            </a:extLst>
          </p:cNvPr>
          <p:cNvPicPr>
            <a:picLocks noChangeAspect="1"/>
          </p:cNvPicPr>
          <p:nvPr/>
        </p:nvPicPr>
        <p:blipFill>
          <a:blip r:embed="rId5" cstate="print"/>
          <a:stretch>
            <a:fillRect/>
          </a:stretch>
        </p:blipFill>
        <p:spPr>
          <a:xfrm>
            <a:off x="0" y="5191432"/>
            <a:ext cx="9144000" cy="1666568"/>
          </a:xfrm>
          <a:prstGeom prst="rect">
            <a:avLst/>
          </a:prstGeom>
        </p:spPr>
      </p:pic>
      <p:sp>
        <p:nvSpPr>
          <p:cNvPr id="13" name="TextBox 12">
            <a:extLst>
              <a:ext uri="{FF2B5EF4-FFF2-40B4-BE49-F238E27FC236}">
                <a16:creationId xmlns:a16="http://schemas.microsoft.com/office/drawing/2014/main" id="{C092AD55-273B-456F-B370-4F4CD20DFECC}"/>
              </a:ext>
            </a:extLst>
          </p:cNvPr>
          <p:cNvSpPr txBox="1"/>
          <p:nvPr/>
        </p:nvSpPr>
        <p:spPr>
          <a:xfrm>
            <a:off x="1043890" y="4753456"/>
            <a:ext cx="6758607" cy="1915909"/>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ctr"/>
            <a:r>
              <a:rPr lang="en-US" sz="2000" b="1">
                <a:ea typeface="+mn-lt"/>
                <a:cs typeface="+mn-lt"/>
              </a:rPr>
              <a:t>Excellent! You are right. </a:t>
            </a:r>
          </a:p>
          <a:p>
            <a:pPr algn="ctr"/>
            <a:r>
              <a:rPr lang="en-US" sz="2000">
                <a:latin typeface="Arial"/>
                <a:ea typeface="+mn-lt"/>
                <a:cs typeface="Arial"/>
              </a:rPr>
              <a:t>The inner and outer queries in a sub-query does not return the same result. Sub-queries can be used with SELECT, INSERT, UPDATE, and DELETE statements. Hence,  the  statement - </a:t>
            </a:r>
            <a:r>
              <a:rPr lang="en-US" sz="2000" b="1">
                <a:latin typeface="Arial"/>
                <a:cs typeface="Arial"/>
              </a:rPr>
              <a:t>Involves the use of an inner and outer query</a:t>
            </a:r>
            <a:r>
              <a:rPr lang="en-US" sz="2000" b="1">
                <a:solidFill>
                  <a:srgbClr val="7030A0"/>
                </a:solidFill>
                <a:latin typeface="Arial"/>
                <a:cs typeface="Arial"/>
              </a:rPr>
              <a:t> </a:t>
            </a:r>
            <a:r>
              <a:rPr lang="en-US" sz="2000">
                <a:latin typeface="Arial"/>
                <a:ea typeface="+mn-lt"/>
                <a:cs typeface="Arial"/>
              </a:rPr>
              <a:t>is the correct answer.</a:t>
            </a:r>
          </a:p>
        </p:txBody>
      </p:sp>
      <p:sp>
        <p:nvSpPr>
          <p:cNvPr id="16" name="TextBox 15">
            <a:extLst>
              <a:ext uri="{FF2B5EF4-FFF2-40B4-BE49-F238E27FC236}">
                <a16:creationId xmlns:a16="http://schemas.microsoft.com/office/drawing/2014/main" id="{221BC115-01BB-4501-B32B-03144197C20E}"/>
              </a:ext>
            </a:extLst>
          </p:cNvPr>
          <p:cNvSpPr txBox="1"/>
          <p:nvPr/>
        </p:nvSpPr>
        <p:spPr>
          <a:xfrm>
            <a:off x="2595131" y="-3689"/>
            <a:ext cx="3405099" cy="507831"/>
          </a:xfrm>
          <a:prstGeom prst="rect">
            <a:avLst/>
          </a:prstGeom>
          <a:noFill/>
        </p:spPr>
        <p:txBody>
          <a:bodyPr wrap="none" rtlCol="0">
            <a:spAutoFit/>
          </a:bodyPr>
          <a:lstStyle/>
          <a:p>
            <a:pPr marL="160731" indent="-160731" algn="ctr">
              <a:lnSpc>
                <a:spcPct val="150000"/>
              </a:lnSpc>
            </a:pPr>
            <a:r>
              <a:rPr lang="en-US" b="1">
                <a:solidFill>
                  <a:schemeClr val="bg1"/>
                </a:solidFill>
                <a:latin typeface="Open Sans" panose="020B0606030504020204" pitchFamily="34" charset="0"/>
                <a:ea typeface="Open Sans" panose="020B0606030504020204" pitchFamily="34" charset="0"/>
                <a:cs typeface="Open Sans" panose="020B0606030504020204" pitchFamily="34" charset="0"/>
              </a:rPr>
              <a:t>Self-assessment: Question 3</a:t>
            </a:r>
            <a:endParaRPr lang="en-IN" b="1">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graphicFrame>
        <p:nvGraphicFramePr>
          <p:cNvPr id="15" name="Table 14">
            <a:extLst>
              <a:ext uri="{FF2B5EF4-FFF2-40B4-BE49-F238E27FC236}">
                <a16:creationId xmlns:a16="http://schemas.microsoft.com/office/drawing/2014/main" id="{81108774-91F1-4C9D-8AB7-947BEA36D1E1}"/>
              </a:ext>
            </a:extLst>
          </p:cNvPr>
          <p:cNvGraphicFramePr>
            <a:graphicFrameLocks noGrp="1"/>
          </p:cNvGraphicFramePr>
          <p:nvPr>
            <p:extLst>
              <p:ext uri="{D42A27DB-BD31-4B8C-83A1-F6EECF244321}">
                <p14:modId xmlns:p14="http://schemas.microsoft.com/office/powerpoint/2010/main" val="2802776517"/>
              </p:ext>
            </p:extLst>
          </p:nvPr>
        </p:nvGraphicFramePr>
        <p:xfrm>
          <a:off x="-3127029" y="344390"/>
          <a:ext cx="2497500" cy="5115915"/>
        </p:xfrm>
        <a:graphic>
          <a:graphicData uri="http://schemas.openxmlformats.org/drawingml/2006/table">
            <a:tbl>
              <a:tblPr>
                <a:tableStyleId>{284E427A-3D55-4303-BF80-6455036E1DE7}</a:tableStyleId>
              </a:tblPr>
              <a:tblGrid>
                <a:gridCol w="1409231">
                  <a:extLst>
                    <a:ext uri="{9D8B030D-6E8A-4147-A177-3AD203B41FA5}">
                      <a16:colId xmlns:a16="http://schemas.microsoft.com/office/drawing/2014/main" val="1784673754"/>
                    </a:ext>
                  </a:extLst>
                </a:gridCol>
                <a:gridCol w="1088269">
                  <a:extLst>
                    <a:ext uri="{9D8B030D-6E8A-4147-A177-3AD203B41FA5}">
                      <a16:colId xmlns:a16="http://schemas.microsoft.com/office/drawing/2014/main" val="1447218687"/>
                    </a:ext>
                  </a:extLst>
                </a:gridCol>
              </a:tblGrid>
              <a:tr h="437166">
                <a:tc>
                  <a:txBody>
                    <a:bodyPr/>
                    <a:lstStyle/>
                    <a:p>
                      <a:pPr latinLnBrk="0"/>
                      <a:r>
                        <a:rPr lang="en-IN" sz="1500" b="1">
                          <a:effectLst/>
                        </a:rPr>
                        <a:t>Options on the output</a:t>
                      </a:r>
                    </a:p>
                  </a:txBody>
                  <a:tcPr marL="76845" marR="76845" marT="38422" marB="384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500" b="1"/>
                        <a:t>YES/NO</a:t>
                      </a:r>
                      <a:endParaRPr lang="en-IN" sz="1500" b="1"/>
                    </a:p>
                  </a:txBody>
                  <a:tcPr marL="76845" marR="76845" marT="38422" marB="3842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17169766"/>
                  </a:ext>
                </a:extLst>
              </a:tr>
              <a:tr h="400233">
                <a:tc>
                  <a:txBody>
                    <a:bodyPr/>
                    <a:lstStyle/>
                    <a:p>
                      <a:pPr latinLnBrk="0"/>
                      <a:r>
                        <a:rPr lang="en-IN" sz="1500">
                          <a:effectLst/>
                        </a:rPr>
                        <a:t>Menu</a:t>
                      </a:r>
                    </a:p>
                  </a:txBody>
                  <a:tcPr marL="76845" marR="76845" marT="38422" marB="384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atinLnBrk="0"/>
                      <a:r>
                        <a:rPr lang="en-US" sz="1500">
                          <a:effectLst/>
                        </a:rPr>
                        <a:t>N</a:t>
                      </a:r>
                      <a:endParaRPr lang="en-IN" sz="1500">
                        <a:effectLst/>
                      </a:endParaRPr>
                    </a:p>
                  </a:txBody>
                  <a:tcPr marL="76845" marR="76845" marT="38422" marB="384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30235282"/>
                  </a:ext>
                </a:extLst>
              </a:tr>
              <a:tr h="400233">
                <a:tc>
                  <a:txBody>
                    <a:bodyPr/>
                    <a:lstStyle/>
                    <a:p>
                      <a:pPr latinLnBrk="0"/>
                      <a:r>
                        <a:rPr lang="en-IN" sz="1500">
                          <a:effectLst/>
                        </a:rPr>
                        <a:t>Notes</a:t>
                      </a:r>
                    </a:p>
                  </a:txBody>
                  <a:tcPr marL="76845" marR="76845" marT="38422" marB="384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atinLnBrk="0"/>
                      <a:r>
                        <a:rPr lang="en-IN" sz="1500">
                          <a:effectLst/>
                        </a:rPr>
                        <a:t>N</a:t>
                      </a:r>
                    </a:p>
                  </a:txBody>
                  <a:tcPr marL="76845" marR="76845" marT="38422" marB="384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309240475"/>
                  </a:ext>
                </a:extLst>
              </a:tr>
              <a:tr h="768448">
                <a:tc>
                  <a:txBody>
                    <a:bodyPr/>
                    <a:lstStyle/>
                    <a:p>
                      <a:pPr latinLnBrk="0"/>
                      <a:r>
                        <a:rPr lang="en-IN" sz="1500" err="1">
                          <a:effectLst/>
                        </a:rPr>
                        <a:t>Nxt</a:t>
                      </a:r>
                      <a:r>
                        <a:rPr lang="en-IN" sz="1500">
                          <a:effectLst/>
                        </a:rPr>
                        <a:t> button</a:t>
                      </a:r>
                    </a:p>
                  </a:txBody>
                  <a:tcPr marL="76845" marR="76845" marT="38422" marB="384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atinLnBrk="0"/>
                      <a:r>
                        <a:rPr lang="en-IN" sz="1500">
                          <a:effectLst/>
                        </a:rPr>
                        <a:t>N</a:t>
                      </a:r>
                    </a:p>
                  </a:txBody>
                  <a:tcPr marL="76845" marR="76845" marT="38422" marB="384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20728400"/>
                  </a:ext>
                </a:extLst>
              </a:tr>
              <a:tr h="768448">
                <a:tc>
                  <a:txBody>
                    <a:bodyPr/>
                    <a:lstStyle/>
                    <a:p>
                      <a:pPr latinLnBrk="0"/>
                      <a:r>
                        <a:rPr lang="en-IN" sz="1500" err="1">
                          <a:effectLst/>
                        </a:rPr>
                        <a:t>Prev</a:t>
                      </a:r>
                      <a:r>
                        <a:rPr lang="en-IN" sz="1500">
                          <a:effectLst/>
                        </a:rPr>
                        <a:t> button</a:t>
                      </a:r>
                    </a:p>
                  </a:txBody>
                  <a:tcPr marL="76845" marR="76845" marT="38422" marB="384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atinLnBrk="0"/>
                      <a:r>
                        <a:rPr lang="en-IN" sz="1500">
                          <a:effectLst/>
                        </a:rPr>
                        <a:t>N</a:t>
                      </a:r>
                    </a:p>
                  </a:txBody>
                  <a:tcPr marL="76845" marR="76845" marT="38422" marB="384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590410400"/>
                  </a:ext>
                </a:extLst>
              </a:tr>
              <a:tr h="768448">
                <a:tc>
                  <a:txBody>
                    <a:bodyPr/>
                    <a:lstStyle/>
                    <a:p>
                      <a:pPr latinLnBrk="0"/>
                      <a:r>
                        <a:rPr lang="en-US" sz="1500">
                          <a:effectLst/>
                        </a:rPr>
                        <a:t>SUBMIT</a:t>
                      </a:r>
                      <a:endParaRPr lang="en-IN" sz="1500">
                        <a:effectLst/>
                      </a:endParaRPr>
                    </a:p>
                  </a:txBody>
                  <a:tcPr marL="76845" marR="76845" marT="38422" marB="384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atinLnBrk="0"/>
                      <a:r>
                        <a:rPr lang="en-US" sz="1500">
                          <a:effectLst/>
                        </a:rPr>
                        <a:t>Y</a:t>
                      </a:r>
                      <a:endParaRPr lang="en-IN" sz="1500">
                        <a:effectLst/>
                      </a:endParaRPr>
                    </a:p>
                  </a:txBody>
                  <a:tcPr marL="76845" marR="76845" marT="38422" marB="384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589121074"/>
                  </a:ext>
                </a:extLst>
              </a:tr>
              <a:tr h="537914">
                <a:tc>
                  <a:txBody>
                    <a:bodyPr/>
                    <a:lstStyle/>
                    <a:p>
                      <a:pPr latinLnBrk="0"/>
                      <a:r>
                        <a:rPr lang="en-IN" sz="1500">
                          <a:effectLst/>
                        </a:rPr>
                        <a:t>Glossary</a:t>
                      </a:r>
                    </a:p>
                  </a:txBody>
                  <a:tcPr marL="76845" marR="76845" marT="38422" marB="384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atinLnBrk="0"/>
                      <a:r>
                        <a:rPr lang="en-US" sz="1500">
                          <a:effectLst/>
                        </a:rPr>
                        <a:t>N</a:t>
                      </a:r>
                      <a:endParaRPr lang="en-IN" sz="1500">
                        <a:effectLst/>
                      </a:endParaRPr>
                    </a:p>
                  </a:txBody>
                  <a:tcPr marL="76845" marR="76845" marT="38422" marB="384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595182000"/>
                  </a:ext>
                </a:extLst>
              </a:tr>
              <a:tr h="400233">
                <a:tc>
                  <a:txBody>
                    <a:bodyPr/>
                    <a:lstStyle/>
                    <a:p>
                      <a:pPr latinLnBrk="0"/>
                      <a:r>
                        <a:rPr lang="en-IN" sz="1500">
                          <a:effectLst/>
                        </a:rPr>
                        <a:t>Marks</a:t>
                      </a:r>
                    </a:p>
                  </a:txBody>
                  <a:tcPr marL="76845" marR="76845" marT="38422" marB="384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atinLnBrk="0"/>
                      <a:r>
                        <a:rPr lang="en-US" sz="1500">
                          <a:effectLst/>
                        </a:rPr>
                        <a:t>10</a:t>
                      </a:r>
                      <a:endParaRPr lang="en-IN" sz="1500">
                        <a:effectLst/>
                      </a:endParaRPr>
                    </a:p>
                  </a:txBody>
                  <a:tcPr marL="76845" marR="76845" marT="38422" marB="384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728266657"/>
                  </a:ext>
                </a:extLst>
              </a:tr>
              <a:tr h="537914">
                <a:tc>
                  <a:txBody>
                    <a:bodyPr/>
                    <a:lstStyle/>
                    <a:p>
                      <a:pPr latinLnBrk="0"/>
                      <a:r>
                        <a:rPr lang="en-IN" sz="1500">
                          <a:effectLst/>
                        </a:rPr>
                        <a:t>Attempts</a:t>
                      </a:r>
                    </a:p>
                  </a:txBody>
                  <a:tcPr marL="76845" marR="76845" marT="38422" marB="384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atinLnBrk="0"/>
                      <a:r>
                        <a:rPr lang="en-IN" sz="1500">
                          <a:effectLst/>
                        </a:rPr>
                        <a:t>2</a:t>
                      </a:r>
                    </a:p>
                  </a:txBody>
                  <a:tcPr marL="76845" marR="76845" marT="38422" marB="384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11369749"/>
                  </a:ext>
                </a:extLst>
              </a:tr>
            </a:tbl>
          </a:graphicData>
        </a:graphic>
      </p:graphicFrame>
      <p:sp>
        <p:nvSpPr>
          <p:cNvPr id="2" name="TextBox 1">
            <a:extLst>
              <a:ext uri="{FF2B5EF4-FFF2-40B4-BE49-F238E27FC236}">
                <a16:creationId xmlns:a16="http://schemas.microsoft.com/office/drawing/2014/main" id="{0D666E00-0158-4E23-994E-61A8678E1A46}"/>
              </a:ext>
            </a:extLst>
          </p:cNvPr>
          <p:cNvSpPr txBox="1"/>
          <p:nvPr/>
        </p:nvSpPr>
        <p:spPr>
          <a:xfrm>
            <a:off x="319897" y="1178704"/>
            <a:ext cx="8206595" cy="98488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fontAlgn="base"/>
            <a:endParaRPr lang="en-US" sz="2000"/>
          </a:p>
          <a:p>
            <a:endParaRPr lang="en-US" sz="2000">
              <a:latin typeface="Arial"/>
              <a:cs typeface="Calibri"/>
            </a:endParaRPr>
          </a:p>
          <a:p>
            <a:pPr algn="l"/>
            <a:endParaRPr lang="en-US">
              <a:cs typeface="Calibri"/>
            </a:endParaRPr>
          </a:p>
        </p:txBody>
      </p:sp>
      <p:sp>
        <p:nvSpPr>
          <p:cNvPr id="21" name="TextBox 20"/>
          <p:cNvSpPr txBox="1"/>
          <p:nvPr/>
        </p:nvSpPr>
        <p:spPr>
          <a:xfrm>
            <a:off x="312961" y="1507383"/>
            <a:ext cx="8845826" cy="2862322"/>
          </a:xfrm>
          <a:prstGeom prst="rect">
            <a:avLst/>
          </a:prstGeom>
          <a:noFill/>
        </p:spPr>
        <p:txBody>
          <a:bodyPr wrap="square" lIns="91440" tIns="45720" rIns="91440" bIns="45720" rtlCol="0" anchor="t">
            <a:spAutoFit/>
          </a:bodyPr>
          <a:lstStyle/>
          <a:p>
            <a:r>
              <a:rPr lang="en-US" sz="2000">
                <a:latin typeface="Arial"/>
                <a:cs typeface="Arial"/>
              </a:rPr>
              <a:t>Which of the following statements is true about sub-queries?</a:t>
            </a:r>
          </a:p>
          <a:p>
            <a:endParaRPr lang="en-US" sz="2000" b="1">
              <a:latin typeface="Arial" pitchFamily="34" charset="0"/>
              <a:cs typeface="Arial" pitchFamily="34" charset="0"/>
            </a:endParaRPr>
          </a:p>
          <a:p>
            <a:r>
              <a:rPr lang="en-US" sz="2000" b="1">
                <a:latin typeface="Arial" pitchFamily="34" charset="0"/>
                <a:cs typeface="Arial" pitchFamily="34" charset="0"/>
              </a:rPr>
              <a:t>A. Involves the use of an inner and outer query.</a:t>
            </a:r>
          </a:p>
          <a:p>
            <a:endParaRPr lang="en-US" sz="2000">
              <a:latin typeface="Arial" pitchFamily="34" charset="0"/>
              <a:cs typeface="Arial" pitchFamily="34" charset="0"/>
            </a:endParaRPr>
          </a:p>
          <a:p>
            <a:r>
              <a:rPr lang="en-US" sz="2000">
                <a:latin typeface="Arial" pitchFamily="34" charset="0"/>
                <a:cs typeface="Arial" pitchFamily="34" charset="0"/>
              </a:rPr>
              <a:t>B. Inner and outer queries returns the same result.</a:t>
            </a:r>
          </a:p>
          <a:p>
            <a:endParaRPr lang="en-US" sz="2000" b="1">
              <a:latin typeface="Arial" pitchFamily="34" charset="0"/>
              <a:cs typeface="Arial" pitchFamily="34" charset="0"/>
            </a:endParaRPr>
          </a:p>
          <a:p>
            <a:r>
              <a:rPr lang="en-US" sz="2000">
                <a:latin typeface="Arial" pitchFamily="34" charset="0"/>
                <a:cs typeface="Arial" pitchFamily="34" charset="0"/>
              </a:rPr>
              <a:t>C. Can only be used with SELECT and DELETE statements.</a:t>
            </a:r>
          </a:p>
          <a:p>
            <a:endParaRPr lang="en-US" sz="2000" b="1">
              <a:latin typeface="Arial" pitchFamily="34" charset="0"/>
              <a:cs typeface="Arial" pitchFamily="34" charset="0"/>
            </a:endParaRPr>
          </a:p>
          <a:p>
            <a:r>
              <a:rPr lang="en-US" sz="2000">
                <a:latin typeface="Arial"/>
                <a:cs typeface="Arial"/>
              </a:rPr>
              <a:t>D</a:t>
            </a:r>
            <a:r>
              <a:rPr lang="en-US" sz="2000" b="1">
                <a:latin typeface="Arial"/>
                <a:cs typeface="Arial"/>
              </a:rPr>
              <a:t>. </a:t>
            </a:r>
            <a:r>
              <a:rPr lang="en-US" sz="2000">
                <a:latin typeface="Arial"/>
                <a:cs typeface="Arial"/>
              </a:rPr>
              <a:t>All of these options</a:t>
            </a:r>
          </a:p>
        </p:txBody>
      </p:sp>
    </p:spTree>
    <p:extLst>
      <p:ext uri="{BB962C8B-B14F-4D97-AF65-F5344CB8AC3E}">
        <p14:creationId xmlns:p14="http://schemas.microsoft.com/office/powerpoint/2010/main" val="405747370"/>
      </p:ext>
    </p:extLst>
  </p:cSld>
  <p:clrMapOvr>
    <a:masterClrMapping/>
  </p:clrMapOvr>
  <p:extLst>
    <p:ext uri="{6950BFC3-D8DA-4A85-94F7-54DA5524770B}">
      <p188:commentRel xmlns:p188="http://schemas.microsoft.com/office/powerpoint/2018/8/main" r:id="rId3"/>
    </p:ext>
  </p:extLs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5D364290-1FFF-4F0F-AA0F-A110ADB4B43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787" y="3124"/>
            <a:ext cx="9144000" cy="682532"/>
          </a:xfrm>
          <a:prstGeom prst="rect">
            <a:avLst/>
          </a:prstGeom>
        </p:spPr>
      </p:pic>
      <p:sp>
        <p:nvSpPr>
          <p:cNvPr id="10" name="TextBox 9">
            <a:extLst>
              <a:ext uri="{FF2B5EF4-FFF2-40B4-BE49-F238E27FC236}">
                <a16:creationId xmlns:a16="http://schemas.microsoft.com/office/drawing/2014/main" id="{5A8D0BD0-56A7-41B3-8952-12FFD5EA9E7C}"/>
              </a:ext>
            </a:extLst>
          </p:cNvPr>
          <p:cNvSpPr txBox="1"/>
          <p:nvPr/>
        </p:nvSpPr>
        <p:spPr>
          <a:xfrm>
            <a:off x="981004" y="876785"/>
            <a:ext cx="7079513" cy="298160"/>
          </a:xfrm>
          <a:prstGeom prst="rect">
            <a:avLst/>
          </a:prstGeom>
          <a:noFill/>
        </p:spPr>
        <p:txBody>
          <a:bodyPr rot="0" spcFirstLastPara="0" vertOverflow="overflow" horzOverflow="overflow" vert="horz" wrap="square" lIns="51435" tIns="25718" rIns="51435" bIns="25718" numCol="1" spcCol="0" rtlCol="0" fromWordArt="0" anchor="t" anchorCtr="0" forceAA="0" compatLnSpc="1">
            <a:prstTxWarp prst="textNoShape">
              <a:avLst/>
            </a:prstTxWarp>
            <a:spAutoFit/>
          </a:bodyPr>
          <a:lstStyle/>
          <a:p>
            <a:pPr algn="ctr"/>
            <a:r>
              <a:rPr lang="en-US" sz="1600" b="1">
                <a:latin typeface="Arial"/>
                <a:cs typeface="Arial"/>
              </a:rPr>
              <a:t>Select the appropriate answer for the following and click SUBMIT.</a:t>
            </a:r>
            <a:endParaRPr lang="en-US" sz="1600">
              <a:latin typeface="Arial"/>
              <a:ea typeface="+mn-lt"/>
              <a:cs typeface="Arial"/>
            </a:endParaRPr>
          </a:p>
        </p:txBody>
      </p:sp>
      <p:pic>
        <p:nvPicPr>
          <p:cNvPr id="12" name="Picture 9" descr="Graphical user interface, application&#10;&#10;Description automatically generated">
            <a:extLst>
              <a:ext uri="{FF2B5EF4-FFF2-40B4-BE49-F238E27FC236}">
                <a16:creationId xmlns:a16="http://schemas.microsoft.com/office/drawing/2014/main" id="{46CDF15C-0ACB-408F-8074-EB610C75A837}"/>
              </a:ext>
            </a:extLst>
          </p:cNvPr>
          <p:cNvPicPr>
            <a:picLocks noChangeAspect="1"/>
          </p:cNvPicPr>
          <p:nvPr/>
        </p:nvPicPr>
        <p:blipFill>
          <a:blip r:embed="rId5" cstate="print"/>
          <a:stretch>
            <a:fillRect/>
          </a:stretch>
        </p:blipFill>
        <p:spPr>
          <a:xfrm>
            <a:off x="0" y="5461000"/>
            <a:ext cx="9144000" cy="1397000"/>
          </a:xfrm>
          <a:prstGeom prst="rect">
            <a:avLst/>
          </a:prstGeom>
        </p:spPr>
      </p:pic>
      <p:sp>
        <p:nvSpPr>
          <p:cNvPr id="13" name="TextBox 12">
            <a:extLst>
              <a:ext uri="{FF2B5EF4-FFF2-40B4-BE49-F238E27FC236}">
                <a16:creationId xmlns:a16="http://schemas.microsoft.com/office/drawing/2014/main" id="{C092AD55-273B-456F-B370-4F4CD20DFECC}"/>
              </a:ext>
            </a:extLst>
          </p:cNvPr>
          <p:cNvSpPr txBox="1"/>
          <p:nvPr/>
        </p:nvSpPr>
        <p:spPr>
          <a:xfrm>
            <a:off x="1081645" y="5662159"/>
            <a:ext cx="6440819" cy="992579"/>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ctr"/>
            <a:r>
              <a:rPr lang="en-US" sz="2000" b="1">
                <a:ea typeface="+mn-lt"/>
                <a:cs typeface="+mn-lt"/>
              </a:rPr>
              <a:t>Excellent! You are right.</a:t>
            </a:r>
          </a:p>
          <a:p>
            <a:pPr algn="ctr"/>
            <a:r>
              <a:rPr lang="en-US" sz="2000"/>
              <a:t>A sub-query is just like any other query, which has to start with a SELECT clause. Hence, the answer is </a:t>
            </a:r>
            <a:r>
              <a:rPr lang="en-US" sz="2000" b="1"/>
              <a:t>SELECT</a:t>
            </a:r>
            <a:r>
              <a:rPr lang="en-US" sz="2000"/>
              <a:t>.</a:t>
            </a:r>
            <a:endParaRPr lang="en-US" sz="2000" b="1">
              <a:ea typeface="+mn-lt"/>
              <a:cs typeface="+mn-lt"/>
            </a:endParaRPr>
          </a:p>
        </p:txBody>
      </p:sp>
      <p:sp>
        <p:nvSpPr>
          <p:cNvPr id="16" name="TextBox 15">
            <a:extLst>
              <a:ext uri="{FF2B5EF4-FFF2-40B4-BE49-F238E27FC236}">
                <a16:creationId xmlns:a16="http://schemas.microsoft.com/office/drawing/2014/main" id="{221BC115-01BB-4501-B32B-03144197C20E}"/>
              </a:ext>
            </a:extLst>
          </p:cNvPr>
          <p:cNvSpPr txBox="1"/>
          <p:nvPr/>
        </p:nvSpPr>
        <p:spPr>
          <a:xfrm>
            <a:off x="2595131" y="-3689"/>
            <a:ext cx="3405099" cy="507831"/>
          </a:xfrm>
          <a:prstGeom prst="rect">
            <a:avLst/>
          </a:prstGeom>
          <a:noFill/>
        </p:spPr>
        <p:txBody>
          <a:bodyPr wrap="none" rtlCol="0">
            <a:spAutoFit/>
          </a:bodyPr>
          <a:lstStyle/>
          <a:p>
            <a:pPr marL="160731" indent="-160731" algn="ctr">
              <a:lnSpc>
                <a:spcPct val="150000"/>
              </a:lnSpc>
            </a:pPr>
            <a:r>
              <a:rPr lang="en-US" b="1">
                <a:solidFill>
                  <a:schemeClr val="bg1"/>
                </a:solidFill>
                <a:latin typeface="Open Sans" panose="020B0606030504020204" pitchFamily="34" charset="0"/>
                <a:ea typeface="Open Sans" panose="020B0606030504020204" pitchFamily="34" charset="0"/>
                <a:cs typeface="Open Sans" panose="020B0606030504020204" pitchFamily="34" charset="0"/>
              </a:rPr>
              <a:t>Self-assessment: Question 4</a:t>
            </a:r>
            <a:endParaRPr lang="en-IN" b="1">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graphicFrame>
        <p:nvGraphicFramePr>
          <p:cNvPr id="15" name="Table 14">
            <a:extLst>
              <a:ext uri="{FF2B5EF4-FFF2-40B4-BE49-F238E27FC236}">
                <a16:creationId xmlns:a16="http://schemas.microsoft.com/office/drawing/2014/main" id="{81108774-91F1-4C9D-8AB7-947BEA36D1E1}"/>
              </a:ext>
            </a:extLst>
          </p:cNvPr>
          <p:cNvGraphicFramePr>
            <a:graphicFrameLocks noGrp="1"/>
          </p:cNvGraphicFramePr>
          <p:nvPr>
            <p:extLst>
              <p:ext uri="{D42A27DB-BD31-4B8C-83A1-F6EECF244321}">
                <p14:modId xmlns:p14="http://schemas.microsoft.com/office/powerpoint/2010/main" val="2802776517"/>
              </p:ext>
            </p:extLst>
          </p:nvPr>
        </p:nvGraphicFramePr>
        <p:xfrm>
          <a:off x="-3127029" y="344390"/>
          <a:ext cx="2497500" cy="5115915"/>
        </p:xfrm>
        <a:graphic>
          <a:graphicData uri="http://schemas.openxmlformats.org/drawingml/2006/table">
            <a:tbl>
              <a:tblPr>
                <a:tableStyleId>{284E427A-3D55-4303-BF80-6455036E1DE7}</a:tableStyleId>
              </a:tblPr>
              <a:tblGrid>
                <a:gridCol w="1409231">
                  <a:extLst>
                    <a:ext uri="{9D8B030D-6E8A-4147-A177-3AD203B41FA5}">
                      <a16:colId xmlns:a16="http://schemas.microsoft.com/office/drawing/2014/main" val="1784673754"/>
                    </a:ext>
                  </a:extLst>
                </a:gridCol>
                <a:gridCol w="1088269">
                  <a:extLst>
                    <a:ext uri="{9D8B030D-6E8A-4147-A177-3AD203B41FA5}">
                      <a16:colId xmlns:a16="http://schemas.microsoft.com/office/drawing/2014/main" val="1447218687"/>
                    </a:ext>
                  </a:extLst>
                </a:gridCol>
              </a:tblGrid>
              <a:tr h="437166">
                <a:tc>
                  <a:txBody>
                    <a:bodyPr/>
                    <a:lstStyle/>
                    <a:p>
                      <a:pPr latinLnBrk="0"/>
                      <a:r>
                        <a:rPr lang="en-IN" sz="1500" b="1">
                          <a:effectLst/>
                        </a:rPr>
                        <a:t>Options on the output</a:t>
                      </a:r>
                    </a:p>
                  </a:txBody>
                  <a:tcPr marL="76845" marR="76845" marT="38422" marB="384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500" b="1"/>
                        <a:t>YES/NO</a:t>
                      </a:r>
                      <a:endParaRPr lang="en-IN" sz="1500" b="1"/>
                    </a:p>
                  </a:txBody>
                  <a:tcPr marL="76845" marR="76845" marT="38422" marB="3842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17169766"/>
                  </a:ext>
                </a:extLst>
              </a:tr>
              <a:tr h="400233">
                <a:tc>
                  <a:txBody>
                    <a:bodyPr/>
                    <a:lstStyle/>
                    <a:p>
                      <a:pPr latinLnBrk="0"/>
                      <a:r>
                        <a:rPr lang="en-IN" sz="1500">
                          <a:effectLst/>
                        </a:rPr>
                        <a:t>Menu</a:t>
                      </a:r>
                    </a:p>
                  </a:txBody>
                  <a:tcPr marL="76845" marR="76845" marT="38422" marB="384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atinLnBrk="0"/>
                      <a:r>
                        <a:rPr lang="en-US" sz="1500">
                          <a:effectLst/>
                        </a:rPr>
                        <a:t>N</a:t>
                      </a:r>
                      <a:endParaRPr lang="en-IN" sz="1500">
                        <a:effectLst/>
                      </a:endParaRPr>
                    </a:p>
                  </a:txBody>
                  <a:tcPr marL="76845" marR="76845" marT="38422" marB="384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30235282"/>
                  </a:ext>
                </a:extLst>
              </a:tr>
              <a:tr h="400233">
                <a:tc>
                  <a:txBody>
                    <a:bodyPr/>
                    <a:lstStyle/>
                    <a:p>
                      <a:pPr latinLnBrk="0"/>
                      <a:r>
                        <a:rPr lang="en-IN" sz="1500">
                          <a:effectLst/>
                        </a:rPr>
                        <a:t>Notes</a:t>
                      </a:r>
                    </a:p>
                  </a:txBody>
                  <a:tcPr marL="76845" marR="76845" marT="38422" marB="384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atinLnBrk="0"/>
                      <a:r>
                        <a:rPr lang="en-IN" sz="1500">
                          <a:effectLst/>
                        </a:rPr>
                        <a:t>N</a:t>
                      </a:r>
                    </a:p>
                  </a:txBody>
                  <a:tcPr marL="76845" marR="76845" marT="38422" marB="384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309240475"/>
                  </a:ext>
                </a:extLst>
              </a:tr>
              <a:tr h="768448">
                <a:tc>
                  <a:txBody>
                    <a:bodyPr/>
                    <a:lstStyle/>
                    <a:p>
                      <a:pPr latinLnBrk="0"/>
                      <a:r>
                        <a:rPr lang="en-IN" sz="1500" err="1">
                          <a:effectLst/>
                        </a:rPr>
                        <a:t>Nxt</a:t>
                      </a:r>
                      <a:r>
                        <a:rPr lang="en-IN" sz="1500">
                          <a:effectLst/>
                        </a:rPr>
                        <a:t> button</a:t>
                      </a:r>
                    </a:p>
                  </a:txBody>
                  <a:tcPr marL="76845" marR="76845" marT="38422" marB="384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atinLnBrk="0"/>
                      <a:r>
                        <a:rPr lang="en-IN" sz="1500">
                          <a:effectLst/>
                        </a:rPr>
                        <a:t>N</a:t>
                      </a:r>
                    </a:p>
                  </a:txBody>
                  <a:tcPr marL="76845" marR="76845" marT="38422" marB="384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20728400"/>
                  </a:ext>
                </a:extLst>
              </a:tr>
              <a:tr h="768448">
                <a:tc>
                  <a:txBody>
                    <a:bodyPr/>
                    <a:lstStyle/>
                    <a:p>
                      <a:pPr latinLnBrk="0"/>
                      <a:r>
                        <a:rPr lang="en-IN" sz="1500" err="1">
                          <a:effectLst/>
                        </a:rPr>
                        <a:t>Prev</a:t>
                      </a:r>
                      <a:r>
                        <a:rPr lang="en-IN" sz="1500">
                          <a:effectLst/>
                        </a:rPr>
                        <a:t> button</a:t>
                      </a:r>
                    </a:p>
                  </a:txBody>
                  <a:tcPr marL="76845" marR="76845" marT="38422" marB="384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atinLnBrk="0"/>
                      <a:r>
                        <a:rPr lang="en-IN" sz="1500">
                          <a:effectLst/>
                        </a:rPr>
                        <a:t>N</a:t>
                      </a:r>
                    </a:p>
                  </a:txBody>
                  <a:tcPr marL="76845" marR="76845" marT="38422" marB="384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590410400"/>
                  </a:ext>
                </a:extLst>
              </a:tr>
              <a:tr h="768448">
                <a:tc>
                  <a:txBody>
                    <a:bodyPr/>
                    <a:lstStyle/>
                    <a:p>
                      <a:pPr latinLnBrk="0"/>
                      <a:r>
                        <a:rPr lang="en-US" sz="1500">
                          <a:effectLst/>
                        </a:rPr>
                        <a:t>SUBMIT</a:t>
                      </a:r>
                      <a:endParaRPr lang="en-IN" sz="1500">
                        <a:effectLst/>
                      </a:endParaRPr>
                    </a:p>
                  </a:txBody>
                  <a:tcPr marL="76845" marR="76845" marT="38422" marB="384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atinLnBrk="0"/>
                      <a:r>
                        <a:rPr lang="en-US" sz="1500">
                          <a:effectLst/>
                        </a:rPr>
                        <a:t>Y</a:t>
                      </a:r>
                      <a:endParaRPr lang="en-IN" sz="1500">
                        <a:effectLst/>
                      </a:endParaRPr>
                    </a:p>
                  </a:txBody>
                  <a:tcPr marL="76845" marR="76845" marT="38422" marB="384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589121074"/>
                  </a:ext>
                </a:extLst>
              </a:tr>
              <a:tr h="537914">
                <a:tc>
                  <a:txBody>
                    <a:bodyPr/>
                    <a:lstStyle/>
                    <a:p>
                      <a:pPr latinLnBrk="0"/>
                      <a:r>
                        <a:rPr lang="en-IN" sz="1500">
                          <a:effectLst/>
                        </a:rPr>
                        <a:t>Glossary</a:t>
                      </a:r>
                    </a:p>
                  </a:txBody>
                  <a:tcPr marL="76845" marR="76845" marT="38422" marB="384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atinLnBrk="0"/>
                      <a:r>
                        <a:rPr lang="en-US" sz="1500">
                          <a:effectLst/>
                        </a:rPr>
                        <a:t>N</a:t>
                      </a:r>
                      <a:endParaRPr lang="en-IN" sz="1500">
                        <a:effectLst/>
                      </a:endParaRPr>
                    </a:p>
                  </a:txBody>
                  <a:tcPr marL="76845" marR="76845" marT="38422" marB="384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595182000"/>
                  </a:ext>
                </a:extLst>
              </a:tr>
              <a:tr h="400233">
                <a:tc>
                  <a:txBody>
                    <a:bodyPr/>
                    <a:lstStyle/>
                    <a:p>
                      <a:pPr latinLnBrk="0"/>
                      <a:r>
                        <a:rPr lang="en-IN" sz="1500">
                          <a:effectLst/>
                        </a:rPr>
                        <a:t>Marks</a:t>
                      </a:r>
                    </a:p>
                  </a:txBody>
                  <a:tcPr marL="76845" marR="76845" marT="38422" marB="384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atinLnBrk="0"/>
                      <a:r>
                        <a:rPr lang="en-US" sz="1500">
                          <a:effectLst/>
                        </a:rPr>
                        <a:t>10</a:t>
                      </a:r>
                      <a:endParaRPr lang="en-IN" sz="1500">
                        <a:effectLst/>
                      </a:endParaRPr>
                    </a:p>
                  </a:txBody>
                  <a:tcPr marL="76845" marR="76845" marT="38422" marB="384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728266657"/>
                  </a:ext>
                </a:extLst>
              </a:tr>
              <a:tr h="537914">
                <a:tc>
                  <a:txBody>
                    <a:bodyPr/>
                    <a:lstStyle/>
                    <a:p>
                      <a:pPr latinLnBrk="0"/>
                      <a:r>
                        <a:rPr lang="en-IN" sz="1500">
                          <a:effectLst/>
                        </a:rPr>
                        <a:t>Attempts</a:t>
                      </a:r>
                    </a:p>
                  </a:txBody>
                  <a:tcPr marL="76845" marR="76845" marT="38422" marB="384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atinLnBrk="0"/>
                      <a:r>
                        <a:rPr lang="en-IN" sz="1500">
                          <a:effectLst/>
                        </a:rPr>
                        <a:t>2</a:t>
                      </a:r>
                    </a:p>
                  </a:txBody>
                  <a:tcPr marL="76845" marR="76845" marT="38422" marB="384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11369749"/>
                  </a:ext>
                </a:extLst>
              </a:tr>
            </a:tbl>
          </a:graphicData>
        </a:graphic>
      </p:graphicFrame>
      <p:sp>
        <p:nvSpPr>
          <p:cNvPr id="17" name="TextBox 16"/>
          <p:cNvSpPr txBox="1"/>
          <p:nvPr/>
        </p:nvSpPr>
        <p:spPr>
          <a:xfrm>
            <a:off x="250723" y="1435395"/>
            <a:ext cx="8893277" cy="2862322"/>
          </a:xfrm>
          <a:prstGeom prst="rect">
            <a:avLst/>
          </a:prstGeom>
          <a:noFill/>
        </p:spPr>
        <p:txBody>
          <a:bodyPr wrap="square" rtlCol="0">
            <a:spAutoFit/>
          </a:bodyPr>
          <a:lstStyle/>
          <a:p>
            <a:r>
              <a:rPr lang="en-US" sz="2000">
                <a:latin typeface="Arial" pitchFamily="34" charset="0"/>
                <a:cs typeface="Arial" pitchFamily="34" charset="0"/>
              </a:rPr>
              <a:t>Which of the following clause</a:t>
            </a:r>
            <a:r>
              <a:rPr lang="en-US" sz="2000" b="1">
                <a:solidFill>
                  <a:srgbClr val="7030A0"/>
                </a:solidFill>
                <a:latin typeface="Arial" pitchFamily="34" charset="0"/>
                <a:cs typeface="Arial" pitchFamily="34" charset="0"/>
              </a:rPr>
              <a:t>s</a:t>
            </a:r>
            <a:r>
              <a:rPr lang="en-US" sz="2000">
                <a:latin typeface="Arial" pitchFamily="34" charset="0"/>
                <a:cs typeface="Arial" pitchFamily="34" charset="0"/>
              </a:rPr>
              <a:t> is mandatorily used in a sub-query? </a:t>
            </a:r>
          </a:p>
          <a:p>
            <a:endParaRPr lang="en-US" sz="2000">
              <a:latin typeface="Arial" pitchFamily="34" charset="0"/>
              <a:cs typeface="Arial" pitchFamily="34" charset="0"/>
            </a:endParaRPr>
          </a:p>
          <a:p>
            <a:pPr marL="342900" indent="-342900">
              <a:buAutoNum type="alphaUcPeriod"/>
            </a:pPr>
            <a:r>
              <a:rPr lang="en-US" sz="2000" b="1">
                <a:latin typeface="Arial" pitchFamily="34" charset="0"/>
                <a:cs typeface="Arial" pitchFamily="34" charset="0"/>
              </a:rPr>
              <a:t>SELECT </a:t>
            </a:r>
          </a:p>
          <a:p>
            <a:pPr marL="342900" indent="-342900">
              <a:buAutoNum type="alphaUcPeriod"/>
            </a:pPr>
            <a:endParaRPr lang="en-US" sz="2000">
              <a:latin typeface="Arial" pitchFamily="34" charset="0"/>
              <a:cs typeface="Arial" pitchFamily="34" charset="0"/>
            </a:endParaRPr>
          </a:p>
          <a:p>
            <a:pPr marL="342900" indent="-342900">
              <a:buAutoNum type="alphaUcPeriod"/>
            </a:pPr>
            <a:r>
              <a:rPr lang="en-US" sz="2000">
                <a:latin typeface="Arial" pitchFamily="34" charset="0"/>
                <a:cs typeface="Arial" pitchFamily="34" charset="0"/>
              </a:rPr>
              <a:t>WHERE </a:t>
            </a:r>
          </a:p>
          <a:p>
            <a:pPr marL="342900" indent="-342900">
              <a:buAutoNum type="alphaUcPeriod"/>
            </a:pPr>
            <a:endParaRPr lang="en-US" sz="2000">
              <a:latin typeface="Arial" pitchFamily="34" charset="0"/>
              <a:cs typeface="Arial" pitchFamily="34" charset="0"/>
            </a:endParaRPr>
          </a:p>
          <a:p>
            <a:pPr marL="342900" indent="-342900">
              <a:buAutoNum type="alphaUcPeriod"/>
            </a:pPr>
            <a:r>
              <a:rPr lang="en-US" sz="2000">
                <a:latin typeface="Arial" pitchFamily="34" charset="0"/>
                <a:cs typeface="Arial" pitchFamily="34" charset="0"/>
              </a:rPr>
              <a:t>ORDER BY </a:t>
            </a:r>
          </a:p>
          <a:p>
            <a:pPr marL="342900" indent="-342900">
              <a:buAutoNum type="alphaUcPeriod"/>
            </a:pPr>
            <a:endParaRPr lang="en-US" sz="2000">
              <a:latin typeface="Arial" pitchFamily="34" charset="0"/>
              <a:cs typeface="Arial" pitchFamily="34" charset="0"/>
            </a:endParaRPr>
          </a:p>
          <a:p>
            <a:pPr marL="342900" indent="-342900">
              <a:buAutoNum type="alphaUcPeriod"/>
            </a:pPr>
            <a:r>
              <a:rPr lang="en-US" sz="2000">
                <a:latin typeface="Arial" pitchFamily="34" charset="0"/>
                <a:cs typeface="Arial" pitchFamily="34" charset="0"/>
              </a:rPr>
              <a:t>GROUP BY</a:t>
            </a:r>
          </a:p>
        </p:txBody>
      </p:sp>
    </p:spTree>
    <p:extLst>
      <p:ext uri="{BB962C8B-B14F-4D97-AF65-F5344CB8AC3E}">
        <p14:creationId xmlns:p14="http://schemas.microsoft.com/office/powerpoint/2010/main" val="405747370"/>
      </p:ext>
    </p:extLst>
  </p:cSld>
  <p:clrMapOvr>
    <a:masterClrMapping/>
  </p:clrMapOvr>
  <p:extLst>
    <p:ext uri="{6950BFC3-D8DA-4A85-94F7-54DA5524770B}">
      <p188:commentRel xmlns:p188="http://schemas.microsoft.com/office/powerpoint/2018/8/main" r:id="rId3"/>
    </p:ext>
  </p:extLs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5D364290-1FFF-4F0F-AA0F-A110ADB4B43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787" y="3124"/>
            <a:ext cx="9144000" cy="682532"/>
          </a:xfrm>
          <a:prstGeom prst="rect">
            <a:avLst/>
          </a:prstGeom>
        </p:spPr>
      </p:pic>
      <p:sp>
        <p:nvSpPr>
          <p:cNvPr id="10" name="TextBox 9">
            <a:extLst>
              <a:ext uri="{FF2B5EF4-FFF2-40B4-BE49-F238E27FC236}">
                <a16:creationId xmlns:a16="http://schemas.microsoft.com/office/drawing/2014/main" id="{5A8D0BD0-56A7-41B3-8952-12FFD5EA9E7C}"/>
              </a:ext>
            </a:extLst>
          </p:cNvPr>
          <p:cNvSpPr txBox="1"/>
          <p:nvPr/>
        </p:nvSpPr>
        <p:spPr>
          <a:xfrm>
            <a:off x="627043" y="906281"/>
            <a:ext cx="7882777" cy="298160"/>
          </a:xfrm>
          <a:prstGeom prst="rect">
            <a:avLst/>
          </a:prstGeom>
          <a:noFill/>
        </p:spPr>
        <p:txBody>
          <a:bodyPr rot="0" spcFirstLastPara="0" vertOverflow="overflow" horzOverflow="overflow" vert="horz" wrap="square" lIns="51435" tIns="25718" rIns="51435" bIns="25718" numCol="1" spcCol="0" rtlCol="0" fromWordArt="0" anchor="t" anchorCtr="0" forceAA="0" compatLnSpc="1">
            <a:prstTxWarp prst="textNoShape">
              <a:avLst/>
            </a:prstTxWarp>
            <a:spAutoFit/>
          </a:bodyPr>
          <a:lstStyle/>
          <a:p>
            <a:pPr algn="ctr"/>
            <a:r>
              <a:rPr lang="en-US" sz="1600" b="1">
                <a:latin typeface="Arial"/>
                <a:cs typeface="Arial"/>
              </a:rPr>
              <a:t>Select the appropriate answer for the following</a:t>
            </a:r>
            <a:r>
              <a:rPr lang="en-US" sz="1600" b="1">
                <a:solidFill>
                  <a:srgbClr val="FF0000"/>
                </a:solidFill>
                <a:latin typeface="Arial"/>
                <a:cs typeface="Arial"/>
              </a:rPr>
              <a:t> </a:t>
            </a:r>
            <a:r>
              <a:rPr lang="en-US" sz="1600" b="1">
                <a:latin typeface="Arial"/>
                <a:cs typeface="Arial"/>
              </a:rPr>
              <a:t>question</a:t>
            </a:r>
            <a:r>
              <a:rPr lang="en-US" sz="1600" b="1">
                <a:solidFill>
                  <a:srgbClr val="FF0000"/>
                </a:solidFill>
                <a:latin typeface="Arial"/>
                <a:cs typeface="Arial"/>
              </a:rPr>
              <a:t> </a:t>
            </a:r>
            <a:r>
              <a:rPr lang="en-US" sz="1600" b="1">
                <a:latin typeface="Arial"/>
                <a:cs typeface="Arial"/>
              </a:rPr>
              <a:t>and click SUBMIT.</a:t>
            </a:r>
            <a:endParaRPr lang="en-US" sz="1600">
              <a:latin typeface="Arial"/>
              <a:ea typeface="+mn-lt"/>
              <a:cs typeface="Arial"/>
            </a:endParaRPr>
          </a:p>
        </p:txBody>
      </p:sp>
      <p:pic>
        <p:nvPicPr>
          <p:cNvPr id="12" name="Picture 9" descr="Graphical user interface, application&#10;&#10;Description automatically generated">
            <a:extLst>
              <a:ext uri="{FF2B5EF4-FFF2-40B4-BE49-F238E27FC236}">
                <a16:creationId xmlns:a16="http://schemas.microsoft.com/office/drawing/2014/main" id="{46CDF15C-0ACB-408F-8074-EB610C75A837}"/>
              </a:ext>
            </a:extLst>
          </p:cNvPr>
          <p:cNvPicPr>
            <a:picLocks noChangeAspect="1"/>
          </p:cNvPicPr>
          <p:nvPr/>
        </p:nvPicPr>
        <p:blipFill>
          <a:blip r:embed="rId5" cstate="print"/>
          <a:stretch>
            <a:fillRect/>
          </a:stretch>
        </p:blipFill>
        <p:spPr>
          <a:xfrm>
            <a:off x="0" y="5871087"/>
            <a:ext cx="9144000" cy="1562100"/>
          </a:xfrm>
          <a:prstGeom prst="rect">
            <a:avLst/>
          </a:prstGeom>
        </p:spPr>
      </p:pic>
      <p:sp>
        <p:nvSpPr>
          <p:cNvPr id="13" name="TextBox 12">
            <a:extLst>
              <a:ext uri="{FF2B5EF4-FFF2-40B4-BE49-F238E27FC236}">
                <a16:creationId xmlns:a16="http://schemas.microsoft.com/office/drawing/2014/main" id="{C092AD55-273B-456F-B370-4F4CD20DFECC}"/>
              </a:ext>
            </a:extLst>
          </p:cNvPr>
          <p:cNvSpPr txBox="1"/>
          <p:nvPr/>
        </p:nvSpPr>
        <p:spPr>
          <a:xfrm>
            <a:off x="919486" y="5003254"/>
            <a:ext cx="6944025" cy="2223686"/>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ctr"/>
            <a:r>
              <a:rPr lang="en-US" sz="2000" b="1" dirty="0">
                <a:ea typeface="+mn-lt"/>
                <a:cs typeface="+mn-lt"/>
              </a:rPr>
              <a:t>Excellent! You are right.</a:t>
            </a:r>
          </a:p>
          <a:p>
            <a:pPr algn="ctr"/>
            <a:r>
              <a:rPr lang="en-US" sz="2000" dirty="0">
                <a:latin typeface="Arial"/>
                <a:cs typeface="Arial"/>
              </a:rPr>
              <a:t> Sub-query is a query placed within another query, with the result of the outer query depending on the sub-query. It is mostly useful when we need </a:t>
            </a:r>
            <a:r>
              <a:rPr lang="en-US" sz="2000" b="1" dirty="0">
                <a:solidFill>
                  <a:srgbClr val="7030A0"/>
                </a:solidFill>
                <a:latin typeface="Arial"/>
                <a:cs typeface="Arial"/>
              </a:rPr>
              <a:t>t</a:t>
            </a:r>
            <a:r>
              <a:rPr lang="en-US" sz="2000" b="1" dirty="0">
                <a:latin typeface="Arial"/>
                <a:cs typeface="Arial"/>
              </a:rPr>
              <a:t>o select rows from a table with a condition that depends on the data from the same or different table.</a:t>
            </a:r>
            <a:r>
              <a:rPr lang="en-US" sz="2000" b="1" dirty="0">
                <a:solidFill>
                  <a:srgbClr val="7030A0"/>
                </a:solidFill>
                <a:latin typeface="Arial"/>
                <a:cs typeface="Arial"/>
              </a:rPr>
              <a:t> </a:t>
            </a:r>
            <a:endParaRPr lang="en-US" sz="2000" b="1" dirty="0">
              <a:solidFill>
                <a:srgbClr val="7030A0"/>
              </a:solidFill>
              <a:latin typeface="Arial" pitchFamily="34" charset="0"/>
              <a:cs typeface="Arial" pitchFamily="34" charset="0"/>
            </a:endParaRPr>
          </a:p>
          <a:p>
            <a:r>
              <a:rPr lang="en-US" sz="2000" dirty="0">
                <a:cs typeface="Courier New" pitchFamily="49" charset="0"/>
              </a:rPr>
              <a:t> </a:t>
            </a:r>
            <a:endParaRPr lang="en-US" sz="2000" b="1" dirty="0">
              <a:ea typeface="+mn-lt"/>
              <a:cs typeface="+mn-lt"/>
            </a:endParaRPr>
          </a:p>
        </p:txBody>
      </p:sp>
      <p:sp>
        <p:nvSpPr>
          <p:cNvPr id="16" name="TextBox 15">
            <a:extLst>
              <a:ext uri="{FF2B5EF4-FFF2-40B4-BE49-F238E27FC236}">
                <a16:creationId xmlns:a16="http://schemas.microsoft.com/office/drawing/2014/main" id="{221BC115-01BB-4501-B32B-03144197C20E}"/>
              </a:ext>
            </a:extLst>
          </p:cNvPr>
          <p:cNvSpPr txBox="1"/>
          <p:nvPr/>
        </p:nvSpPr>
        <p:spPr>
          <a:xfrm>
            <a:off x="2595131" y="-3689"/>
            <a:ext cx="3405099" cy="507831"/>
          </a:xfrm>
          <a:prstGeom prst="rect">
            <a:avLst/>
          </a:prstGeom>
          <a:noFill/>
        </p:spPr>
        <p:txBody>
          <a:bodyPr wrap="none" rtlCol="0">
            <a:spAutoFit/>
          </a:bodyPr>
          <a:lstStyle/>
          <a:p>
            <a:pPr marL="160731" indent="-160731" algn="ctr">
              <a:lnSpc>
                <a:spcPct val="150000"/>
              </a:lnSpc>
            </a:pPr>
            <a:r>
              <a:rPr lang="en-US" b="1">
                <a:solidFill>
                  <a:schemeClr val="bg1"/>
                </a:solidFill>
                <a:latin typeface="Open Sans" panose="020B0606030504020204" pitchFamily="34" charset="0"/>
                <a:ea typeface="Open Sans" panose="020B0606030504020204" pitchFamily="34" charset="0"/>
                <a:cs typeface="Open Sans" panose="020B0606030504020204" pitchFamily="34" charset="0"/>
              </a:rPr>
              <a:t>Self-assessment: Question 5</a:t>
            </a:r>
            <a:endParaRPr lang="en-IN" b="1">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graphicFrame>
        <p:nvGraphicFramePr>
          <p:cNvPr id="15" name="Table 14">
            <a:extLst>
              <a:ext uri="{FF2B5EF4-FFF2-40B4-BE49-F238E27FC236}">
                <a16:creationId xmlns:a16="http://schemas.microsoft.com/office/drawing/2014/main" id="{81108774-91F1-4C9D-8AB7-947BEA36D1E1}"/>
              </a:ext>
            </a:extLst>
          </p:cNvPr>
          <p:cNvGraphicFramePr>
            <a:graphicFrameLocks noGrp="1"/>
          </p:cNvGraphicFramePr>
          <p:nvPr>
            <p:extLst>
              <p:ext uri="{D42A27DB-BD31-4B8C-83A1-F6EECF244321}">
                <p14:modId xmlns:p14="http://schemas.microsoft.com/office/powerpoint/2010/main" val="2802776517"/>
              </p:ext>
            </p:extLst>
          </p:nvPr>
        </p:nvGraphicFramePr>
        <p:xfrm>
          <a:off x="-3127029" y="344390"/>
          <a:ext cx="2497500" cy="5115915"/>
        </p:xfrm>
        <a:graphic>
          <a:graphicData uri="http://schemas.openxmlformats.org/drawingml/2006/table">
            <a:tbl>
              <a:tblPr>
                <a:tableStyleId>{284E427A-3D55-4303-BF80-6455036E1DE7}</a:tableStyleId>
              </a:tblPr>
              <a:tblGrid>
                <a:gridCol w="1409231">
                  <a:extLst>
                    <a:ext uri="{9D8B030D-6E8A-4147-A177-3AD203B41FA5}">
                      <a16:colId xmlns:a16="http://schemas.microsoft.com/office/drawing/2014/main" val="1784673754"/>
                    </a:ext>
                  </a:extLst>
                </a:gridCol>
                <a:gridCol w="1088269">
                  <a:extLst>
                    <a:ext uri="{9D8B030D-6E8A-4147-A177-3AD203B41FA5}">
                      <a16:colId xmlns:a16="http://schemas.microsoft.com/office/drawing/2014/main" val="1447218687"/>
                    </a:ext>
                  </a:extLst>
                </a:gridCol>
              </a:tblGrid>
              <a:tr h="437166">
                <a:tc>
                  <a:txBody>
                    <a:bodyPr/>
                    <a:lstStyle/>
                    <a:p>
                      <a:pPr latinLnBrk="0"/>
                      <a:r>
                        <a:rPr lang="en-IN" sz="1500" b="1">
                          <a:effectLst/>
                        </a:rPr>
                        <a:t>Options on the output</a:t>
                      </a:r>
                    </a:p>
                  </a:txBody>
                  <a:tcPr marL="76845" marR="76845" marT="38422" marB="384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500" b="1"/>
                        <a:t>YES/NO</a:t>
                      </a:r>
                      <a:endParaRPr lang="en-IN" sz="1500" b="1"/>
                    </a:p>
                  </a:txBody>
                  <a:tcPr marL="76845" marR="76845" marT="38422" marB="3842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17169766"/>
                  </a:ext>
                </a:extLst>
              </a:tr>
              <a:tr h="400233">
                <a:tc>
                  <a:txBody>
                    <a:bodyPr/>
                    <a:lstStyle/>
                    <a:p>
                      <a:pPr latinLnBrk="0"/>
                      <a:r>
                        <a:rPr lang="en-IN" sz="1500">
                          <a:effectLst/>
                        </a:rPr>
                        <a:t>Menu</a:t>
                      </a:r>
                    </a:p>
                  </a:txBody>
                  <a:tcPr marL="76845" marR="76845" marT="38422" marB="384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atinLnBrk="0"/>
                      <a:r>
                        <a:rPr lang="en-US" sz="1500">
                          <a:effectLst/>
                        </a:rPr>
                        <a:t>N</a:t>
                      </a:r>
                      <a:endParaRPr lang="en-IN" sz="1500">
                        <a:effectLst/>
                      </a:endParaRPr>
                    </a:p>
                  </a:txBody>
                  <a:tcPr marL="76845" marR="76845" marT="38422" marB="384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30235282"/>
                  </a:ext>
                </a:extLst>
              </a:tr>
              <a:tr h="400233">
                <a:tc>
                  <a:txBody>
                    <a:bodyPr/>
                    <a:lstStyle/>
                    <a:p>
                      <a:pPr latinLnBrk="0"/>
                      <a:r>
                        <a:rPr lang="en-IN" sz="1500">
                          <a:effectLst/>
                        </a:rPr>
                        <a:t>Notes</a:t>
                      </a:r>
                    </a:p>
                  </a:txBody>
                  <a:tcPr marL="76845" marR="76845" marT="38422" marB="384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atinLnBrk="0"/>
                      <a:r>
                        <a:rPr lang="en-IN" sz="1500">
                          <a:effectLst/>
                        </a:rPr>
                        <a:t>N</a:t>
                      </a:r>
                    </a:p>
                  </a:txBody>
                  <a:tcPr marL="76845" marR="76845" marT="38422" marB="384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309240475"/>
                  </a:ext>
                </a:extLst>
              </a:tr>
              <a:tr h="768448">
                <a:tc>
                  <a:txBody>
                    <a:bodyPr/>
                    <a:lstStyle/>
                    <a:p>
                      <a:pPr latinLnBrk="0"/>
                      <a:r>
                        <a:rPr lang="en-IN" sz="1500" err="1">
                          <a:effectLst/>
                        </a:rPr>
                        <a:t>Nxt</a:t>
                      </a:r>
                      <a:r>
                        <a:rPr lang="en-IN" sz="1500">
                          <a:effectLst/>
                        </a:rPr>
                        <a:t> button</a:t>
                      </a:r>
                    </a:p>
                  </a:txBody>
                  <a:tcPr marL="76845" marR="76845" marT="38422" marB="384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atinLnBrk="0"/>
                      <a:r>
                        <a:rPr lang="en-IN" sz="1500">
                          <a:effectLst/>
                        </a:rPr>
                        <a:t>N</a:t>
                      </a:r>
                    </a:p>
                  </a:txBody>
                  <a:tcPr marL="76845" marR="76845" marT="38422" marB="384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20728400"/>
                  </a:ext>
                </a:extLst>
              </a:tr>
              <a:tr h="768448">
                <a:tc>
                  <a:txBody>
                    <a:bodyPr/>
                    <a:lstStyle/>
                    <a:p>
                      <a:pPr latinLnBrk="0"/>
                      <a:r>
                        <a:rPr lang="en-IN" sz="1500" err="1">
                          <a:effectLst/>
                        </a:rPr>
                        <a:t>Prev</a:t>
                      </a:r>
                      <a:r>
                        <a:rPr lang="en-IN" sz="1500">
                          <a:effectLst/>
                        </a:rPr>
                        <a:t> button</a:t>
                      </a:r>
                    </a:p>
                  </a:txBody>
                  <a:tcPr marL="76845" marR="76845" marT="38422" marB="384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atinLnBrk="0"/>
                      <a:r>
                        <a:rPr lang="en-IN" sz="1500">
                          <a:effectLst/>
                        </a:rPr>
                        <a:t>N</a:t>
                      </a:r>
                    </a:p>
                  </a:txBody>
                  <a:tcPr marL="76845" marR="76845" marT="38422" marB="384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590410400"/>
                  </a:ext>
                </a:extLst>
              </a:tr>
              <a:tr h="768448">
                <a:tc>
                  <a:txBody>
                    <a:bodyPr/>
                    <a:lstStyle/>
                    <a:p>
                      <a:pPr latinLnBrk="0"/>
                      <a:r>
                        <a:rPr lang="en-US" sz="1500">
                          <a:effectLst/>
                        </a:rPr>
                        <a:t>SUBMIT</a:t>
                      </a:r>
                      <a:endParaRPr lang="en-IN" sz="1500">
                        <a:effectLst/>
                      </a:endParaRPr>
                    </a:p>
                  </a:txBody>
                  <a:tcPr marL="76845" marR="76845" marT="38422" marB="384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atinLnBrk="0"/>
                      <a:r>
                        <a:rPr lang="en-US" sz="1500">
                          <a:effectLst/>
                        </a:rPr>
                        <a:t>Y</a:t>
                      </a:r>
                      <a:endParaRPr lang="en-IN" sz="1500">
                        <a:effectLst/>
                      </a:endParaRPr>
                    </a:p>
                  </a:txBody>
                  <a:tcPr marL="76845" marR="76845" marT="38422" marB="384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589121074"/>
                  </a:ext>
                </a:extLst>
              </a:tr>
              <a:tr h="537914">
                <a:tc>
                  <a:txBody>
                    <a:bodyPr/>
                    <a:lstStyle/>
                    <a:p>
                      <a:pPr latinLnBrk="0"/>
                      <a:r>
                        <a:rPr lang="en-IN" sz="1500">
                          <a:effectLst/>
                        </a:rPr>
                        <a:t>Glossary</a:t>
                      </a:r>
                    </a:p>
                  </a:txBody>
                  <a:tcPr marL="76845" marR="76845" marT="38422" marB="384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atinLnBrk="0"/>
                      <a:r>
                        <a:rPr lang="en-US" sz="1500">
                          <a:effectLst/>
                        </a:rPr>
                        <a:t>N</a:t>
                      </a:r>
                      <a:endParaRPr lang="en-IN" sz="1500">
                        <a:effectLst/>
                      </a:endParaRPr>
                    </a:p>
                  </a:txBody>
                  <a:tcPr marL="76845" marR="76845" marT="38422" marB="384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595182000"/>
                  </a:ext>
                </a:extLst>
              </a:tr>
              <a:tr h="400233">
                <a:tc>
                  <a:txBody>
                    <a:bodyPr/>
                    <a:lstStyle/>
                    <a:p>
                      <a:pPr latinLnBrk="0"/>
                      <a:r>
                        <a:rPr lang="en-IN" sz="1500">
                          <a:effectLst/>
                        </a:rPr>
                        <a:t>Marks</a:t>
                      </a:r>
                    </a:p>
                  </a:txBody>
                  <a:tcPr marL="76845" marR="76845" marT="38422" marB="384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atinLnBrk="0"/>
                      <a:r>
                        <a:rPr lang="en-US" sz="1500">
                          <a:effectLst/>
                        </a:rPr>
                        <a:t>10</a:t>
                      </a:r>
                      <a:endParaRPr lang="en-IN" sz="1500">
                        <a:effectLst/>
                      </a:endParaRPr>
                    </a:p>
                  </a:txBody>
                  <a:tcPr marL="76845" marR="76845" marT="38422" marB="384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728266657"/>
                  </a:ext>
                </a:extLst>
              </a:tr>
              <a:tr h="537914">
                <a:tc>
                  <a:txBody>
                    <a:bodyPr/>
                    <a:lstStyle/>
                    <a:p>
                      <a:pPr latinLnBrk="0"/>
                      <a:r>
                        <a:rPr lang="en-IN" sz="1500">
                          <a:effectLst/>
                        </a:rPr>
                        <a:t>Attempts</a:t>
                      </a:r>
                    </a:p>
                  </a:txBody>
                  <a:tcPr marL="76845" marR="76845" marT="38422" marB="384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atinLnBrk="0"/>
                      <a:r>
                        <a:rPr lang="en-IN" sz="1500">
                          <a:effectLst/>
                        </a:rPr>
                        <a:t>2</a:t>
                      </a:r>
                    </a:p>
                  </a:txBody>
                  <a:tcPr marL="76845" marR="76845" marT="38422" marB="384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11369749"/>
                  </a:ext>
                </a:extLst>
              </a:tr>
            </a:tbl>
          </a:graphicData>
        </a:graphic>
      </p:graphicFrame>
      <p:sp>
        <p:nvSpPr>
          <p:cNvPr id="2" name="TextBox 1">
            <a:extLst>
              <a:ext uri="{FF2B5EF4-FFF2-40B4-BE49-F238E27FC236}">
                <a16:creationId xmlns:a16="http://schemas.microsoft.com/office/drawing/2014/main" id="{3886A72C-C738-43D9-883A-C02B354B1D35}"/>
              </a:ext>
            </a:extLst>
          </p:cNvPr>
          <p:cNvSpPr txBox="1"/>
          <p:nvPr/>
        </p:nvSpPr>
        <p:spPr>
          <a:xfrm>
            <a:off x="253042" y="1611563"/>
            <a:ext cx="8890958" cy="31700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latin typeface="Arial" pitchFamily="34" charset="0"/>
                <a:cs typeface="Arial" pitchFamily="34" charset="0"/>
              </a:rPr>
              <a:t>      Sub-queries can be best used in which of the following conditions? </a:t>
            </a:r>
          </a:p>
          <a:p>
            <a:endParaRPr lang="en-US" sz="2000">
              <a:latin typeface="Arial" pitchFamily="34" charset="0"/>
              <a:cs typeface="Arial" pitchFamily="34" charset="0"/>
            </a:endParaRPr>
          </a:p>
          <a:p>
            <a:pPr marL="457200" indent="-457200">
              <a:buAutoNum type="alphaUcPeriod"/>
            </a:pPr>
            <a:r>
              <a:rPr lang="en-US" sz="2000">
                <a:latin typeface="Arial" pitchFamily="34" charset="0"/>
                <a:cs typeface="Arial" pitchFamily="34" charset="0"/>
              </a:rPr>
              <a:t>To add two values </a:t>
            </a:r>
          </a:p>
          <a:p>
            <a:pPr marL="457200" indent="-457200">
              <a:buAutoNum type="alphaUcPeriod"/>
            </a:pPr>
            <a:endParaRPr lang="en-US" sz="2000">
              <a:latin typeface="Arial" pitchFamily="34" charset="0"/>
              <a:cs typeface="Arial" pitchFamily="34" charset="0"/>
            </a:endParaRPr>
          </a:p>
          <a:p>
            <a:pPr marL="457200" indent="-457200">
              <a:buAutoNum type="alphaUcPeriod"/>
            </a:pPr>
            <a:r>
              <a:rPr lang="en-US" sz="2000">
                <a:latin typeface="Arial" pitchFamily="34" charset="0"/>
                <a:cs typeface="Arial" pitchFamily="34" charset="0"/>
              </a:rPr>
              <a:t>To convert character values into date or number values </a:t>
            </a:r>
          </a:p>
          <a:p>
            <a:pPr marL="457200" indent="-457200">
              <a:buAutoNum type="alphaUcPeriod"/>
            </a:pPr>
            <a:endParaRPr lang="en-US" sz="2000">
              <a:latin typeface="Arial" pitchFamily="34" charset="0"/>
              <a:cs typeface="Arial" pitchFamily="34" charset="0"/>
            </a:endParaRPr>
          </a:p>
          <a:p>
            <a:pPr marL="457200" indent="-457200">
              <a:buAutoNum type="alphaUcPeriod"/>
            </a:pPr>
            <a:r>
              <a:rPr lang="en-US" sz="2000" b="1">
                <a:latin typeface="Arial" pitchFamily="34" charset="0"/>
                <a:cs typeface="Arial" pitchFamily="34" charset="0"/>
              </a:rPr>
              <a:t>To select rows from a table with a condition that depends on the data from the same or different table. </a:t>
            </a:r>
          </a:p>
          <a:p>
            <a:pPr marL="457200" indent="-457200">
              <a:buAutoNum type="alphaUcPeriod"/>
            </a:pPr>
            <a:endParaRPr lang="en-US" sz="2000">
              <a:latin typeface="Arial" pitchFamily="34" charset="0"/>
              <a:cs typeface="Arial" pitchFamily="34" charset="0"/>
            </a:endParaRPr>
          </a:p>
          <a:p>
            <a:pPr marL="457200" indent="-457200">
              <a:buAutoNum type="alphaUcPeriod"/>
            </a:pPr>
            <a:r>
              <a:rPr lang="en-US" sz="2000">
                <a:latin typeface="Arial" pitchFamily="34" charset="0"/>
                <a:cs typeface="Arial" pitchFamily="34" charset="0"/>
              </a:rPr>
              <a:t>None of these</a:t>
            </a:r>
          </a:p>
        </p:txBody>
      </p:sp>
    </p:spTree>
    <p:extLst>
      <p:ext uri="{BB962C8B-B14F-4D97-AF65-F5344CB8AC3E}">
        <p14:creationId xmlns:p14="http://schemas.microsoft.com/office/powerpoint/2010/main" val="405747370"/>
      </p:ext>
    </p:extLst>
  </p:cSld>
  <p:clrMapOvr>
    <a:masterClrMapping/>
  </p:clrMapOvr>
  <p:extLst>
    <p:ext uri="{6950BFC3-D8DA-4A85-94F7-54DA5524770B}">
      <p188:commentRel xmlns:p188="http://schemas.microsoft.com/office/powerpoint/2018/8/main" r:id="rId3"/>
    </p:ext>
  </p:extLs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10;&#10;Description automatically generated">
            <a:extLst>
              <a:ext uri="{FF2B5EF4-FFF2-40B4-BE49-F238E27FC236}">
                <a16:creationId xmlns:a16="http://schemas.microsoft.com/office/drawing/2014/main" id="{7F666E3F-7983-4438-AA2B-5F1E40C7FA0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9812" y="0"/>
            <a:ext cx="9144000" cy="6858000"/>
          </a:xfrm>
          <a:prstGeom prst="rect">
            <a:avLst/>
          </a:prstGeom>
        </p:spPr>
      </p:pic>
      <p:sp>
        <p:nvSpPr>
          <p:cNvPr id="7" name="TextBox 6">
            <a:extLst>
              <a:ext uri="{FF2B5EF4-FFF2-40B4-BE49-F238E27FC236}">
                <a16:creationId xmlns:a16="http://schemas.microsoft.com/office/drawing/2014/main" id="{06CD0889-1519-4676-BC8D-0BFF429AE53B}"/>
              </a:ext>
            </a:extLst>
          </p:cNvPr>
          <p:cNvSpPr txBox="1"/>
          <p:nvPr/>
        </p:nvSpPr>
        <p:spPr>
          <a:xfrm>
            <a:off x="2043470" y="4991122"/>
            <a:ext cx="4741643" cy="336993"/>
          </a:xfrm>
          <a:prstGeom prst="rect">
            <a:avLst/>
          </a:prstGeom>
          <a:noFill/>
        </p:spPr>
        <p:txBody>
          <a:bodyPr rot="0" spcFirstLastPara="0" vertOverflow="overflow" horzOverflow="overflow" vert="horz" wrap="square" lIns="28932" tIns="14467" rIns="28932" bIns="14467" numCol="1" spcCol="0" rtlCol="0" fromWordArt="0" anchor="t" anchorCtr="0" forceAA="0" compatLnSpc="1">
            <a:prstTxWarp prst="textNoShape">
              <a:avLst/>
            </a:prstTxWarp>
            <a:spAutoFit/>
          </a:bodyPr>
          <a:lstStyle/>
          <a:p>
            <a:pPr algn="ctr"/>
            <a:r>
              <a:rPr lang="en-IN" sz="1000">
                <a:solidFill>
                  <a:schemeClr val="bg1"/>
                </a:solidFill>
                <a:latin typeface="Arial"/>
              </a:rPr>
              <a:t>**Kindly hit the close button on your window or click the </a:t>
            </a:r>
            <a:r>
              <a:rPr lang="en-IN" sz="1000" b="1">
                <a:solidFill>
                  <a:schemeClr val="bg1"/>
                </a:solidFill>
                <a:latin typeface="Arial"/>
              </a:rPr>
              <a:t>EXIT</a:t>
            </a:r>
            <a:r>
              <a:rPr lang="en-IN" sz="1000">
                <a:solidFill>
                  <a:schemeClr val="bg1"/>
                </a:solidFill>
                <a:latin typeface="Arial"/>
              </a:rPr>
              <a:t> button to safely exit this topic. </a:t>
            </a:r>
            <a:r>
              <a:rPr lang="en-US" sz="1000">
                <a:solidFill>
                  <a:schemeClr val="bg1"/>
                </a:solidFill>
                <a:latin typeface="Arial"/>
              </a:rPr>
              <a:t>.</a:t>
            </a:r>
          </a:p>
        </p:txBody>
      </p:sp>
      <p:sp>
        <p:nvSpPr>
          <p:cNvPr id="9" name="TextBox 8">
            <a:extLst>
              <a:ext uri="{FF2B5EF4-FFF2-40B4-BE49-F238E27FC236}">
                <a16:creationId xmlns:a16="http://schemas.microsoft.com/office/drawing/2014/main" id="{C9699CF9-64C4-4BB7-8B51-106AB0AA2530}"/>
              </a:ext>
            </a:extLst>
          </p:cNvPr>
          <p:cNvSpPr txBox="1"/>
          <p:nvPr/>
        </p:nvSpPr>
        <p:spPr>
          <a:xfrm>
            <a:off x="3115629" y="3902622"/>
            <a:ext cx="1928813" cy="276999"/>
          </a:xfrm>
          <a:prstGeom prst="rect">
            <a:avLst/>
          </a:prstGeom>
          <a:noFill/>
        </p:spPr>
        <p:txBody>
          <a:bodyPr wrap="square">
            <a:spAutoFit/>
          </a:bodyPr>
          <a:lstStyle/>
          <a:p>
            <a:pPr algn="ctr"/>
            <a:r>
              <a:rPr lang="en-IN" sz="1200">
                <a:solidFill>
                  <a:schemeClr val="bg1"/>
                </a:solidFill>
                <a:latin typeface="Arial"/>
                <a:cs typeface="Arial"/>
              </a:rPr>
              <a:t>You scored 70/100</a:t>
            </a:r>
          </a:p>
        </p:txBody>
      </p:sp>
      <p:sp>
        <p:nvSpPr>
          <p:cNvPr id="13" name="TextBox 12">
            <a:extLst>
              <a:ext uri="{FF2B5EF4-FFF2-40B4-BE49-F238E27FC236}">
                <a16:creationId xmlns:a16="http://schemas.microsoft.com/office/drawing/2014/main" id="{9D578056-3D8A-42D7-AFFC-D284EA55146B}"/>
              </a:ext>
            </a:extLst>
          </p:cNvPr>
          <p:cNvSpPr txBox="1"/>
          <p:nvPr/>
        </p:nvSpPr>
        <p:spPr>
          <a:xfrm>
            <a:off x="9338036" y="1040300"/>
            <a:ext cx="5315568" cy="3139321"/>
          </a:xfrm>
          <a:prstGeom prst="rect">
            <a:avLst/>
          </a:prstGeom>
          <a:solidFill>
            <a:schemeClr val="bg1"/>
          </a:solidFill>
        </p:spPr>
        <p:txBody>
          <a:bodyPr wrap="square">
            <a:spAutoFit/>
          </a:bodyPr>
          <a:lstStyle/>
          <a:p>
            <a:pPr>
              <a:defRPr/>
            </a:pPr>
            <a:r>
              <a:rPr lang="en-US" b="1"/>
              <a:t>Notes: </a:t>
            </a:r>
          </a:p>
          <a:p>
            <a:pPr>
              <a:defRPr/>
            </a:pPr>
            <a:endParaRPr lang="en-US"/>
          </a:p>
          <a:p>
            <a:pPr>
              <a:defRPr/>
            </a:pPr>
            <a:r>
              <a:rPr lang="en-US"/>
              <a:t>Congratulations!!! You’ve completed this topic successfully. Kindly hit the close button on your window or click the EXIT button on the screen to safely exit this topic. You are also provided with revisit topic option to revise the concepts at your convenience. </a:t>
            </a:r>
          </a:p>
          <a:p>
            <a:pPr>
              <a:defRPr/>
            </a:pPr>
            <a:endParaRPr lang="en-US"/>
          </a:p>
          <a:p>
            <a:pPr>
              <a:defRPr/>
            </a:pPr>
            <a:r>
              <a:rPr lang="en-US"/>
              <a:t>Please take the following assignment on our bitLabs LMS to make yourself eligible for the next topic. Thank you! See you soon. </a:t>
            </a:r>
          </a:p>
        </p:txBody>
      </p:sp>
      <p:pic>
        <p:nvPicPr>
          <p:cNvPr id="2" name="Picture 1" descr="Graphical user interface&#10;&#10;Description automatically generated">
            <a:extLst>
              <a:ext uri="{FF2B5EF4-FFF2-40B4-BE49-F238E27FC236}">
                <a16:creationId xmlns:a16="http://schemas.microsoft.com/office/drawing/2014/main" id="{AEF19238-D50D-4D46-9020-88C3FF1E8B7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85588" y="671"/>
            <a:ext cx="9144000" cy="345116"/>
          </a:xfrm>
          <a:prstGeom prst="rect">
            <a:avLst/>
          </a:prstGeom>
        </p:spPr>
      </p:pic>
      <p:pic>
        <p:nvPicPr>
          <p:cNvPr id="4" name="Picture 4">
            <a:extLst>
              <a:ext uri="{FF2B5EF4-FFF2-40B4-BE49-F238E27FC236}">
                <a16:creationId xmlns:a16="http://schemas.microsoft.com/office/drawing/2014/main" id="{D08191F2-F8C1-496F-B5CB-18DAF20CB6D0}"/>
              </a:ext>
            </a:extLst>
          </p:cNvPr>
          <p:cNvPicPr>
            <a:picLocks noChangeAspect="1"/>
          </p:cNvPicPr>
          <p:nvPr/>
        </p:nvPicPr>
        <p:blipFill>
          <a:blip r:embed="rId6" cstate="print"/>
          <a:stretch>
            <a:fillRect/>
          </a:stretch>
        </p:blipFill>
        <p:spPr>
          <a:xfrm>
            <a:off x="1881" y="1412"/>
            <a:ext cx="9337792" cy="6761102"/>
          </a:xfrm>
          <a:prstGeom prst="rect">
            <a:avLst/>
          </a:prstGeom>
        </p:spPr>
      </p:pic>
      <p:sp>
        <p:nvSpPr>
          <p:cNvPr id="5" name="TextBox 4">
            <a:extLst>
              <a:ext uri="{FF2B5EF4-FFF2-40B4-BE49-F238E27FC236}">
                <a16:creationId xmlns:a16="http://schemas.microsoft.com/office/drawing/2014/main" id="{A0EB9D33-6D5D-4972-AF22-D4E5CCB0CEBE}"/>
              </a:ext>
            </a:extLst>
          </p:cNvPr>
          <p:cNvSpPr txBox="1"/>
          <p:nvPr/>
        </p:nvSpPr>
        <p:spPr>
          <a:xfrm>
            <a:off x="1730724" y="2444115"/>
            <a:ext cx="6627435" cy="98488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IN" sz="2000" b="1">
                <a:latin typeface="Arial"/>
                <a:cs typeface="Arial"/>
              </a:rPr>
              <a:t>You have </a:t>
            </a:r>
            <a:r>
              <a:rPr lang="en-IN" sz="2000" b="1">
                <a:solidFill>
                  <a:srgbClr val="7030A0"/>
                </a:solidFill>
                <a:latin typeface="Arial"/>
                <a:cs typeface="Arial"/>
              </a:rPr>
              <a:t>successfully</a:t>
            </a:r>
            <a:r>
              <a:rPr lang="en-IN" sz="2000" b="1">
                <a:latin typeface="Arial"/>
                <a:cs typeface="Arial"/>
              </a:rPr>
              <a:t> completed the</a:t>
            </a:r>
            <a:endParaRPr lang="en-US" sz="2000" b="1">
              <a:latin typeface="Arial"/>
              <a:ea typeface="+mn-lt"/>
              <a:cs typeface="Arial"/>
            </a:endParaRPr>
          </a:p>
          <a:p>
            <a:pPr algn="ctr"/>
            <a:r>
              <a:rPr lang="en-IN" sz="2000" b="1">
                <a:latin typeface="Arial"/>
                <a:cs typeface="Arial"/>
              </a:rPr>
              <a:t>Topic 9: SQL Sub-queries in </a:t>
            </a:r>
            <a:r>
              <a:rPr lang="en-IN" sz="1800" b="1">
                <a:latin typeface="Arial"/>
                <a:cs typeface="Arial"/>
              </a:rPr>
              <a:t>SQL Foundation Module</a:t>
            </a:r>
            <a:endParaRPr lang="en-IN">
              <a:ea typeface="+mn-lt"/>
              <a:cs typeface="+mn-lt"/>
            </a:endParaRPr>
          </a:p>
          <a:p>
            <a:pPr algn="l"/>
            <a:endParaRPr lang="en-US">
              <a:cs typeface="Calibri"/>
            </a:endParaRPr>
          </a:p>
        </p:txBody>
      </p:sp>
      <p:sp>
        <p:nvSpPr>
          <p:cNvPr id="6" name="TextBox 5">
            <a:extLst>
              <a:ext uri="{FF2B5EF4-FFF2-40B4-BE49-F238E27FC236}">
                <a16:creationId xmlns:a16="http://schemas.microsoft.com/office/drawing/2014/main" id="{86B5EBB5-66FE-4277-A45D-EED39611BAC1}"/>
              </a:ext>
            </a:extLst>
          </p:cNvPr>
          <p:cNvSpPr txBox="1"/>
          <p:nvPr/>
        </p:nvSpPr>
        <p:spPr>
          <a:xfrm>
            <a:off x="253041" y="6018362"/>
            <a:ext cx="9169878"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a:solidFill>
                  <a:schemeClr val="bg1"/>
                </a:solidFill>
                <a:ea typeface="+mn-lt"/>
                <a:cs typeface="+mn-lt"/>
              </a:rPr>
              <a:t>**Kindly hit the close button on your window or click the </a:t>
            </a:r>
            <a:r>
              <a:rPr lang="en-IN" b="1">
                <a:solidFill>
                  <a:schemeClr val="bg1"/>
                </a:solidFill>
                <a:ea typeface="+mn-lt"/>
                <a:cs typeface="+mn-lt"/>
              </a:rPr>
              <a:t>EXIT</a:t>
            </a:r>
            <a:r>
              <a:rPr lang="en-IN">
                <a:solidFill>
                  <a:schemeClr val="bg1"/>
                </a:solidFill>
                <a:ea typeface="+mn-lt"/>
                <a:cs typeface="+mn-lt"/>
              </a:rPr>
              <a:t> button to safely exit this topic. </a:t>
            </a:r>
            <a:r>
              <a:rPr lang="en-US">
                <a:ea typeface="+mn-lt"/>
                <a:cs typeface="+mn-lt"/>
              </a:rPr>
              <a:t>.</a:t>
            </a:r>
            <a:endParaRPr lang="en-US"/>
          </a:p>
          <a:p>
            <a:pPr algn="l"/>
            <a:endParaRPr lang="en-US">
              <a:cs typeface="Calibri"/>
            </a:endParaRPr>
          </a:p>
        </p:txBody>
      </p:sp>
      <p:sp>
        <p:nvSpPr>
          <p:cNvPr id="10" name="Rectangle 9"/>
          <p:cNvSpPr/>
          <p:nvPr/>
        </p:nvSpPr>
        <p:spPr>
          <a:xfrm>
            <a:off x="-4538749" y="731520"/>
            <a:ext cx="4239491" cy="285957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solidFill>
                  <a:schemeClr val="tx1"/>
                </a:solidFill>
              </a:rPr>
              <a:t>Marks structure:</a:t>
            </a:r>
          </a:p>
          <a:p>
            <a:pPr algn="ctr"/>
            <a:r>
              <a:rPr lang="en-US" sz="2000">
                <a:solidFill>
                  <a:schemeClr val="tx1"/>
                </a:solidFill>
              </a:rPr>
              <a:t>5 KCs- 10 marks each=50marks</a:t>
            </a:r>
          </a:p>
          <a:p>
            <a:pPr algn="ctr"/>
            <a:r>
              <a:rPr lang="en-US" sz="2000">
                <a:solidFill>
                  <a:schemeClr val="tx1"/>
                </a:solidFill>
              </a:rPr>
              <a:t>5 SSs- 10 marks each= 50marks</a:t>
            </a:r>
          </a:p>
          <a:p>
            <a:pPr algn="ctr"/>
            <a:r>
              <a:rPr lang="en-US" sz="2000">
                <a:solidFill>
                  <a:schemeClr val="tx1"/>
                </a:solidFill>
              </a:rPr>
              <a:t>Total=100marks</a:t>
            </a:r>
          </a:p>
        </p:txBody>
      </p:sp>
    </p:spTree>
    <p:extLst>
      <p:ext uri="{BB962C8B-B14F-4D97-AF65-F5344CB8AC3E}">
        <p14:creationId xmlns:p14="http://schemas.microsoft.com/office/powerpoint/2010/main" val="138980469"/>
      </p:ext>
    </p:extLst>
  </p:cSld>
  <p:clrMapOvr>
    <a:masterClrMapping/>
  </p:clrMapOvr>
  <p:extLst>
    <p:ext uri="{6950BFC3-D8DA-4A85-94F7-54DA5524770B}">
      <p188:commentRel xmlns:p188="http://schemas.microsoft.com/office/powerpoint/2018/8/main" r:id="rId3"/>
    </p:ext>
  </p:extLs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E4B8CA9A-C546-4588-B8C0-D924E797E96E}"/>
              </a:ext>
            </a:extLst>
          </p:cNvPr>
          <p:cNvSpPr txBox="1"/>
          <p:nvPr/>
        </p:nvSpPr>
        <p:spPr>
          <a:xfrm>
            <a:off x="800692" y="2906746"/>
            <a:ext cx="7687091" cy="592953"/>
          </a:xfrm>
          <a:prstGeom prst="rect">
            <a:avLst/>
          </a:prstGeom>
          <a:noFill/>
        </p:spPr>
        <p:txBody>
          <a:bodyPr wrap="square" lIns="38576" tIns="19289" rIns="38576" bIns="19289" anchor="t">
            <a:spAutoFit/>
          </a:bodyPr>
          <a:lstStyle/>
          <a:p>
            <a:pPr algn="ctr"/>
            <a:r>
              <a:rPr lang="en-IN" b="1">
                <a:solidFill>
                  <a:schemeClr val="bg1"/>
                </a:solidFill>
                <a:ea typeface="Tahoma"/>
                <a:cs typeface="Tahoma"/>
              </a:rPr>
              <a:t>You have not completed </a:t>
            </a:r>
            <a:r>
              <a:rPr lang="en-IN" b="1" err="1">
                <a:solidFill>
                  <a:schemeClr val="bg1"/>
                </a:solidFill>
                <a:ea typeface="Tahoma"/>
                <a:cs typeface="Tahoma"/>
              </a:rPr>
              <a:t>FrontEnd</a:t>
            </a:r>
            <a:r>
              <a:rPr lang="en-IN" b="1">
                <a:solidFill>
                  <a:schemeClr val="bg1"/>
                </a:solidFill>
                <a:ea typeface="Tahoma"/>
                <a:cs typeface="Tahoma"/>
              </a:rPr>
              <a:t> Beginners Topic 14:</a:t>
            </a:r>
          </a:p>
          <a:p>
            <a:pPr algn="ctr"/>
            <a:r>
              <a:rPr lang="en-IN">
                <a:solidFill>
                  <a:schemeClr val="bg1"/>
                </a:solidFill>
                <a:cs typeface="Arial"/>
              </a:rPr>
              <a:t>JSON - Objects</a:t>
            </a:r>
            <a:endParaRPr lang="en-US" b="1">
              <a:solidFill>
                <a:schemeClr val="bg1"/>
              </a:solidFill>
              <a:ea typeface="Tahoma"/>
              <a:cs typeface="Tahoma"/>
            </a:endParaRPr>
          </a:p>
        </p:txBody>
      </p:sp>
      <p:sp>
        <p:nvSpPr>
          <p:cNvPr id="10" name="Rectangle 9"/>
          <p:cNvSpPr/>
          <p:nvPr/>
        </p:nvSpPr>
        <p:spPr>
          <a:xfrm>
            <a:off x="9437388" y="313151"/>
            <a:ext cx="4145608" cy="306181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a:pPr>
            <a:r>
              <a:rPr lang="en-US" b="1">
                <a:solidFill>
                  <a:schemeClr val="tx1"/>
                </a:solidFill>
              </a:rPr>
              <a:t>Notes: </a:t>
            </a:r>
          </a:p>
          <a:p>
            <a:pPr>
              <a:defRPr/>
            </a:pPr>
            <a:endParaRPr lang="en-US" b="1">
              <a:solidFill>
                <a:schemeClr val="tx1"/>
              </a:solidFill>
            </a:endParaRPr>
          </a:p>
          <a:p>
            <a:pPr>
              <a:defRPr/>
            </a:pPr>
            <a:r>
              <a:rPr lang="en-US">
                <a:solidFill>
                  <a:schemeClr val="tx1"/>
                </a:solidFill>
                <a:latin typeface="Calibri Light" panose="020F0302020204030204" pitchFamily="34" charset="0"/>
              </a:rPr>
              <a:t>Oh </a:t>
            </a:r>
            <a:r>
              <a:rPr lang="en-US" err="1">
                <a:solidFill>
                  <a:schemeClr val="tx1"/>
                </a:solidFill>
                <a:latin typeface="Calibri Light" panose="020F0302020204030204" pitchFamily="34" charset="0"/>
              </a:rPr>
              <a:t>oh</a:t>
            </a:r>
            <a:r>
              <a:rPr lang="en-US">
                <a:solidFill>
                  <a:schemeClr val="tx1"/>
                </a:solidFill>
                <a:latin typeface="Calibri Light" panose="020F0302020204030204" pitchFamily="34" charset="0"/>
              </a:rPr>
              <a:t>! Scored less? Not to worry. We recommend you to revisit this topic and retake all the questions to score better and complete it successfully. Good luck!​</a:t>
            </a:r>
            <a:endParaRPr lang="en-US" b="1">
              <a:solidFill>
                <a:schemeClr val="tx1"/>
              </a:solidFill>
            </a:endParaRPr>
          </a:p>
        </p:txBody>
      </p:sp>
      <p:pic>
        <p:nvPicPr>
          <p:cNvPr id="5" name="Picture 4" descr="Graphical user interface&#10;&#10;Description automatically generated">
            <a:extLst>
              <a:ext uri="{FF2B5EF4-FFF2-40B4-BE49-F238E27FC236}">
                <a16:creationId xmlns:a16="http://schemas.microsoft.com/office/drawing/2014/main" id="{F3DC5682-7143-41AA-B9CF-012C14BD1DF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237" y="0"/>
            <a:ext cx="9144000" cy="6858000"/>
          </a:xfrm>
          <a:prstGeom prst="rect">
            <a:avLst/>
          </a:prstGeom>
        </p:spPr>
      </p:pic>
      <p:sp>
        <p:nvSpPr>
          <p:cNvPr id="19" name="TextBox 18">
            <a:extLst>
              <a:ext uri="{FF2B5EF4-FFF2-40B4-BE49-F238E27FC236}">
                <a16:creationId xmlns:a16="http://schemas.microsoft.com/office/drawing/2014/main" id="{40037536-87E7-4295-ADCE-1EAAD36316CD}"/>
              </a:ext>
            </a:extLst>
          </p:cNvPr>
          <p:cNvSpPr txBox="1"/>
          <p:nvPr/>
        </p:nvSpPr>
        <p:spPr>
          <a:xfrm>
            <a:off x="1944624" y="2969310"/>
            <a:ext cx="5691852" cy="322046"/>
          </a:xfrm>
          <a:prstGeom prst="rect">
            <a:avLst/>
          </a:prstGeom>
          <a:solidFill>
            <a:srgbClr val="08586F"/>
          </a:solidFill>
        </p:spPr>
        <p:txBody>
          <a:bodyPr wrap="square" lIns="38576" tIns="19289" rIns="38576" bIns="19289" anchor="t">
            <a:spAutoFit/>
          </a:bodyPr>
          <a:lstStyle/>
          <a:p>
            <a:pPr>
              <a:lnSpc>
                <a:spcPct val="107000"/>
              </a:lnSpc>
              <a:spcAft>
                <a:spcPts val="800"/>
              </a:spcAft>
            </a:pPr>
            <a:endParaRPr lang="en-IN">
              <a:solidFill>
                <a:srgbClr val="FF0000"/>
              </a:solidFill>
              <a:latin typeface="Arial Black" panose="020B0A04020102020204" pitchFamily="34" charset="0"/>
              <a:ea typeface="Tahoma"/>
              <a:cs typeface="Arial" panose="020B0604020202020204" pitchFamily="34" charset="0"/>
            </a:endParaRPr>
          </a:p>
        </p:txBody>
      </p:sp>
      <p:pic>
        <p:nvPicPr>
          <p:cNvPr id="2" name="Picture 1" descr="Graphical user interface&#10;&#10;Description automatically generated">
            <a:extLst>
              <a:ext uri="{FF2B5EF4-FFF2-40B4-BE49-F238E27FC236}">
                <a16:creationId xmlns:a16="http://schemas.microsoft.com/office/drawing/2014/main" id="{1E04E4FE-D050-4C0C-BD25-0512CEA3584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9446" y="-92119"/>
            <a:ext cx="9144000" cy="454776"/>
          </a:xfrm>
          <a:prstGeom prst="rect">
            <a:avLst/>
          </a:prstGeom>
        </p:spPr>
      </p:pic>
      <p:pic>
        <p:nvPicPr>
          <p:cNvPr id="3" name="Picture 3">
            <a:extLst>
              <a:ext uri="{FF2B5EF4-FFF2-40B4-BE49-F238E27FC236}">
                <a16:creationId xmlns:a16="http://schemas.microsoft.com/office/drawing/2014/main" id="{02AD02A6-E4E3-4A8F-964B-461EB30C1CB5}"/>
              </a:ext>
            </a:extLst>
          </p:cNvPr>
          <p:cNvPicPr>
            <a:picLocks noChangeAspect="1"/>
          </p:cNvPicPr>
          <p:nvPr/>
        </p:nvPicPr>
        <p:blipFill>
          <a:blip r:embed="rId6" cstate="print"/>
          <a:stretch>
            <a:fillRect/>
          </a:stretch>
        </p:blipFill>
        <p:spPr>
          <a:xfrm>
            <a:off x="124858" y="50036"/>
            <a:ext cx="9096258" cy="6592676"/>
          </a:xfrm>
          <a:prstGeom prst="rect">
            <a:avLst/>
          </a:prstGeom>
        </p:spPr>
      </p:pic>
      <p:sp>
        <p:nvSpPr>
          <p:cNvPr id="4" name="TextBox 3">
            <a:extLst>
              <a:ext uri="{FF2B5EF4-FFF2-40B4-BE49-F238E27FC236}">
                <a16:creationId xmlns:a16="http://schemas.microsoft.com/office/drawing/2014/main" id="{47D46A4E-8AA8-4065-AE03-4E6C3CDBA826}"/>
              </a:ext>
            </a:extLst>
          </p:cNvPr>
          <p:cNvSpPr txBox="1"/>
          <p:nvPr/>
        </p:nvSpPr>
        <p:spPr>
          <a:xfrm>
            <a:off x="2168002" y="2112917"/>
            <a:ext cx="5851133"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IN" sz="2000" b="1">
                <a:solidFill>
                  <a:srgbClr val="7030A0"/>
                </a:solidFill>
                <a:latin typeface="Arial"/>
                <a:cs typeface="Segoe UI"/>
              </a:rPr>
              <a:t>You have not completed the</a:t>
            </a:r>
            <a:endParaRPr lang="en-US" sz="2000" b="1">
              <a:solidFill>
                <a:srgbClr val="7030A0"/>
              </a:solidFill>
              <a:latin typeface="Arial"/>
              <a:ea typeface="+mn-lt"/>
              <a:cs typeface="Arial"/>
            </a:endParaRPr>
          </a:p>
          <a:p>
            <a:pPr algn="ctr"/>
            <a:r>
              <a:rPr lang="en-IN" sz="2000" b="1">
                <a:solidFill>
                  <a:srgbClr val="7030A0"/>
                </a:solidFill>
                <a:latin typeface="Arial"/>
                <a:cs typeface="Arial"/>
              </a:rPr>
              <a:t>Topic 9: SQL Sub-queries in </a:t>
            </a:r>
            <a:r>
              <a:rPr lang="en-IN" sz="2000" b="1">
                <a:solidFill>
                  <a:srgbClr val="7030A0"/>
                </a:solidFill>
                <a:latin typeface="Arial"/>
                <a:cs typeface="Segoe UI"/>
              </a:rPr>
              <a:t>SQL </a:t>
            </a:r>
            <a:r>
              <a:rPr lang="en-IN" sz="2000" b="1">
                <a:solidFill>
                  <a:srgbClr val="7030A0"/>
                </a:solidFill>
                <a:latin typeface="Arial"/>
                <a:cs typeface="Arial"/>
              </a:rPr>
              <a:t>Foundation Module</a:t>
            </a:r>
            <a:endParaRPr lang="en-US" sz="2000" b="1">
              <a:solidFill>
                <a:srgbClr val="7030A0"/>
              </a:solidFill>
              <a:latin typeface="Arial"/>
              <a:cs typeface="Segoe UI"/>
            </a:endParaRPr>
          </a:p>
        </p:txBody>
      </p:sp>
      <p:sp>
        <p:nvSpPr>
          <p:cNvPr id="7" name="TextBox 6">
            <a:extLst>
              <a:ext uri="{FF2B5EF4-FFF2-40B4-BE49-F238E27FC236}">
                <a16:creationId xmlns:a16="http://schemas.microsoft.com/office/drawing/2014/main" id="{EAD0B18D-2A65-446F-BEB9-56879F438D51}"/>
              </a:ext>
            </a:extLst>
          </p:cNvPr>
          <p:cNvSpPr txBox="1"/>
          <p:nvPr/>
        </p:nvSpPr>
        <p:spPr>
          <a:xfrm>
            <a:off x="396815" y="5888966"/>
            <a:ext cx="856603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bg1"/>
                </a:solidFill>
                <a:cs typeface="Calibri"/>
              </a:rPr>
              <a:t>**We recommend you to revisit this topic and retake all the questions to score better and complete it successfully.</a:t>
            </a:r>
          </a:p>
        </p:txBody>
      </p:sp>
    </p:spTree>
    <p:extLst>
      <p:ext uri="{BB962C8B-B14F-4D97-AF65-F5344CB8AC3E}">
        <p14:creationId xmlns:p14="http://schemas.microsoft.com/office/powerpoint/2010/main" val="949872470"/>
      </p:ext>
    </p:extLst>
  </p:cSld>
  <p:clrMapOvr>
    <a:masterClrMapping/>
  </p:clrMapOvr>
  <p:extLst>
    <p:ext uri="{6950BFC3-D8DA-4A85-94F7-54DA5524770B}">
      <p188:commentRel xmlns:p188="http://schemas.microsoft.com/office/powerpoint/2018/8/main" r:id="rId3"/>
    </p:ext>
  </p:extLs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omputer&#10;&#10;Description automatically generated with medium confidence">
            <a:extLst>
              <a:ext uri="{FF2B5EF4-FFF2-40B4-BE49-F238E27FC236}">
                <a16:creationId xmlns:a16="http://schemas.microsoft.com/office/drawing/2014/main" id="{17E65C97-AFF0-4608-A041-292104740BA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9862" y="75732"/>
            <a:ext cx="8964276" cy="6706536"/>
          </a:xfrm>
          <a:prstGeom prst="rect">
            <a:avLst/>
          </a:prstGeom>
        </p:spPr>
      </p:pic>
      <p:sp>
        <p:nvSpPr>
          <p:cNvPr id="29" name="TextBox 28">
            <a:extLst>
              <a:ext uri="{FF2B5EF4-FFF2-40B4-BE49-F238E27FC236}">
                <a16:creationId xmlns:a16="http://schemas.microsoft.com/office/drawing/2014/main" id="{5B40EE6B-E262-4508-B021-87300577E094}"/>
              </a:ext>
            </a:extLst>
          </p:cNvPr>
          <p:cNvSpPr txBox="1"/>
          <p:nvPr/>
        </p:nvSpPr>
        <p:spPr>
          <a:xfrm>
            <a:off x="4214096" y="572078"/>
            <a:ext cx="4382571" cy="267382"/>
          </a:xfrm>
          <a:prstGeom prst="rect">
            <a:avLst/>
          </a:prstGeom>
          <a:solidFill>
            <a:srgbClr val="702D83"/>
          </a:solidFill>
        </p:spPr>
        <p:txBody>
          <a:bodyPr wrap="square" lIns="51435" tIns="25718" rIns="51435" bIns="25718" anchor="t">
            <a:spAutoFit/>
          </a:bodyPr>
          <a:lstStyle/>
          <a:p>
            <a:pPr algn="ctr"/>
            <a:r>
              <a:rPr lang="en-IN" sz="1400" b="1">
                <a:solidFill>
                  <a:schemeClr val="bg1"/>
                </a:solidFill>
                <a:cs typeface="Calibri"/>
              </a:rPr>
              <a:t>Topic 4: </a:t>
            </a:r>
            <a:r>
              <a:rPr lang="en-IN" sz="1400" b="1">
                <a:solidFill>
                  <a:schemeClr val="bg1"/>
                </a:solidFill>
                <a:effectLst/>
                <a:ea typeface="Times New Roman" panose="02020603050405020304" pitchFamily="18" charset="0"/>
                <a:cs typeface="Calibri" panose="020F0502020204030204" pitchFamily="34" charset="0"/>
              </a:rPr>
              <a:t>Data </a:t>
            </a:r>
            <a:r>
              <a:rPr lang="en-IN" sz="1400" b="1">
                <a:solidFill>
                  <a:schemeClr val="bg1"/>
                </a:solidFill>
                <a:ea typeface="Times New Roman" panose="02020603050405020304" pitchFamily="18" charset="0"/>
                <a:cs typeface="Calibri" panose="020F0502020204030204" pitchFamily="34" charset="0"/>
              </a:rPr>
              <a:t>Manipulation</a:t>
            </a:r>
            <a:r>
              <a:rPr lang="en-IN" sz="1400" b="1">
                <a:solidFill>
                  <a:schemeClr val="bg1"/>
                </a:solidFill>
                <a:effectLst/>
                <a:ea typeface="Times New Roman" panose="02020603050405020304" pitchFamily="18" charset="0"/>
                <a:cs typeface="Calibri" panose="020F0502020204030204" pitchFamily="34" charset="0"/>
              </a:rPr>
              <a:t> Language (DML) </a:t>
            </a:r>
            <a:endParaRPr lang="en-US" sz="1400">
              <a:solidFill>
                <a:schemeClr val="bg1"/>
              </a:solidFill>
            </a:endParaRPr>
          </a:p>
        </p:txBody>
      </p:sp>
      <p:sp>
        <p:nvSpPr>
          <p:cNvPr id="20" name="TextBox 19">
            <a:extLst>
              <a:ext uri="{FF2B5EF4-FFF2-40B4-BE49-F238E27FC236}">
                <a16:creationId xmlns:a16="http://schemas.microsoft.com/office/drawing/2014/main" id="{255B787B-096D-4D34-902D-F110D970BE41}"/>
              </a:ext>
            </a:extLst>
          </p:cNvPr>
          <p:cNvSpPr txBox="1"/>
          <p:nvPr/>
        </p:nvSpPr>
        <p:spPr>
          <a:xfrm>
            <a:off x="4258528" y="947959"/>
            <a:ext cx="4206203" cy="5478423"/>
          </a:xfrm>
          <a:prstGeom prst="rect">
            <a:avLst/>
          </a:prstGeom>
          <a:noFill/>
        </p:spPr>
        <p:txBody>
          <a:bodyPr wrap="square" lIns="91440" tIns="45720" rIns="91440" bIns="45720" anchor="t">
            <a:spAutoFit/>
          </a:bodyPr>
          <a:lstStyle/>
          <a:p>
            <a:pPr marL="171450" indent="-171450" algn="l" rtl="0" fontAlgn="base">
              <a:buFont typeface="Arial" panose="020B0604020202020204" pitchFamily="34" charset="0"/>
              <a:buChar char="•"/>
            </a:pPr>
            <a:r>
              <a:rPr lang="en-US" sz="1000">
                <a:solidFill>
                  <a:schemeClr val="bg1"/>
                </a:solidFill>
                <a:latin typeface="Calibri Light" panose="020F0302020204030204" pitchFamily="34" charset="0"/>
              </a:rPr>
              <a:t>In this topic, all the Learning objectives are locked and can be accessed one after the other, only after the successful completion of the ongoing objective. ​</a:t>
            </a:r>
          </a:p>
          <a:p>
            <a:pPr marL="171450" indent="-171450" algn="l" rtl="0" fontAlgn="base">
              <a:buFont typeface="Arial" panose="020B0604020202020204" pitchFamily="34" charset="0"/>
              <a:buChar char="•"/>
            </a:pPr>
            <a:endParaRPr lang="en-US" sz="1000">
              <a:solidFill>
                <a:schemeClr val="bg1"/>
              </a:solidFill>
              <a:latin typeface="Calibri Light" panose="020F0302020204030204" pitchFamily="34" charset="0"/>
            </a:endParaRPr>
          </a:p>
          <a:p>
            <a:pPr marL="171450" indent="-171450" algn="l" rtl="0" fontAlgn="base">
              <a:buFont typeface="Arial" panose="020B0604020202020204" pitchFamily="34" charset="0"/>
              <a:buChar char="•"/>
            </a:pPr>
            <a:r>
              <a:rPr lang="en-US" sz="1000">
                <a:solidFill>
                  <a:srgbClr val="FFFFFF"/>
                </a:solidFill>
                <a:latin typeface="Calibri Light"/>
                <a:cs typeface="Calibri Light"/>
              </a:rPr>
              <a:t> Each objective will be provided with Knowledge Checks, and sometimes with explanatory Videos followed by</a:t>
            </a:r>
            <a:r>
              <a:rPr lang="en-US" sz="1000" strike="sngStrike">
                <a:solidFill>
                  <a:srgbClr val="FF0000"/>
                </a:solidFill>
                <a:latin typeface="Calibri Light"/>
                <a:cs typeface="Calibri Light"/>
              </a:rPr>
              <a:t> </a:t>
            </a:r>
            <a:r>
              <a:rPr lang="en-US" sz="1000">
                <a:solidFill>
                  <a:srgbClr val="FFFFFF"/>
                </a:solidFill>
                <a:latin typeface="Calibri Light"/>
                <a:cs typeface="Calibri Light"/>
              </a:rPr>
              <a:t>Try Now exercises based on the concepts explained. </a:t>
            </a:r>
            <a:r>
              <a:rPr lang="en-US" sz="1000">
                <a:solidFill>
                  <a:srgbClr val="000000"/>
                </a:solidFill>
                <a:latin typeface="Calibri Light"/>
                <a:cs typeface="Calibri Light"/>
              </a:rPr>
              <a:t>​</a:t>
            </a:r>
          </a:p>
          <a:p>
            <a:pPr marL="171450" indent="-171450" algn="l" rtl="0" fontAlgn="base">
              <a:buFont typeface="Arial" panose="020B0604020202020204" pitchFamily="34" charset="0"/>
              <a:buChar char="•"/>
            </a:pPr>
            <a:endParaRPr lang="en-US" sz="1000">
              <a:solidFill>
                <a:srgbClr val="000000"/>
              </a:solidFill>
              <a:latin typeface="Calibri Light"/>
              <a:cs typeface="Calibri Light"/>
            </a:endParaRPr>
          </a:p>
          <a:p>
            <a:pPr marL="171450" indent="-171450" algn="l" rtl="0" fontAlgn="base">
              <a:buFont typeface="Arial" panose="020B0604020202020204" pitchFamily="34" charset="0"/>
              <a:buChar char="•"/>
            </a:pPr>
            <a:r>
              <a:rPr lang="en-US" sz="1000">
                <a:solidFill>
                  <a:srgbClr val="FFFFFF"/>
                </a:solidFill>
                <a:latin typeface="Calibri Light"/>
                <a:cs typeface="Calibri Light"/>
              </a:rPr>
              <a:t> Remember not to skip any of these interactivities, for a hassle-free navigation.</a:t>
            </a:r>
          </a:p>
          <a:p>
            <a:pPr marL="171450" indent="-171450" algn="l" rtl="0" fontAlgn="base">
              <a:buFont typeface="Arial" panose="020B0604020202020204" pitchFamily="34" charset="0"/>
              <a:buChar char="•"/>
            </a:pPr>
            <a:endParaRPr lang="en-US" sz="1000">
              <a:solidFill>
                <a:srgbClr val="FFFFFF"/>
              </a:solidFill>
              <a:latin typeface="Calibri Light"/>
              <a:cs typeface="Calibri Light"/>
            </a:endParaRPr>
          </a:p>
          <a:p>
            <a:pPr marL="171450" indent="-171450" algn="l" rtl="0" fontAlgn="base">
              <a:buFont typeface="Arial" panose="020B0604020202020204" pitchFamily="34" charset="0"/>
              <a:buChar char="•"/>
            </a:pPr>
            <a:r>
              <a:rPr lang="en-US" sz="1000">
                <a:solidFill>
                  <a:schemeClr val="bg1"/>
                </a:solidFill>
                <a:latin typeface="Calibri Light"/>
                <a:cs typeface="Calibri Light"/>
              </a:rPr>
              <a:t> The ‘Syntax Sheet’' slide towards the end is provided with a list of syntax used in this topic, for your quick reference. ​</a:t>
            </a:r>
          </a:p>
          <a:p>
            <a:pPr marL="171450" indent="-171450" algn="l" rtl="0" fontAlgn="base">
              <a:buFont typeface="Arial" panose="020B0604020202020204" pitchFamily="34" charset="0"/>
              <a:buChar char="•"/>
            </a:pPr>
            <a:endParaRPr lang="en-US" sz="1000">
              <a:solidFill>
                <a:schemeClr val="bg1"/>
              </a:solidFill>
              <a:latin typeface="Calibri Light"/>
              <a:cs typeface="Calibri Light"/>
            </a:endParaRPr>
          </a:p>
          <a:p>
            <a:pPr marL="171450" indent="-171450" algn="l" rtl="0" fontAlgn="base">
              <a:buFont typeface="Arial" panose="020B0604020202020204" pitchFamily="34" charset="0"/>
              <a:buChar char="•"/>
            </a:pPr>
            <a:r>
              <a:rPr lang="en-US" sz="1000">
                <a:solidFill>
                  <a:srgbClr val="FFFFFF"/>
                </a:solidFill>
                <a:latin typeface="Calibri Light" panose="020F0302020204030204" pitchFamily="34" charset="0"/>
              </a:rPr>
              <a:t>The 'Glossary' tab containing all the technical terminologies used in this topic are provided with its description in an alphabetical order for your easy understanding. This can be accessed on all the slides. </a:t>
            </a:r>
            <a:r>
              <a:rPr lang="en-US" sz="1000">
                <a:solidFill>
                  <a:srgbClr val="000000"/>
                </a:solidFill>
                <a:latin typeface="Calibri Light" panose="020F0302020204030204" pitchFamily="34" charset="0"/>
              </a:rPr>
              <a:t>​</a:t>
            </a:r>
          </a:p>
          <a:p>
            <a:pPr marL="171450" indent="-171450" algn="l" rtl="0" fontAlgn="base">
              <a:buFont typeface="Arial" panose="020B0604020202020204" pitchFamily="34" charset="0"/>
              <a:buChar char="•"/>
            </a:pPr>
            <a:endParaRPr lang="en-US" sz="1000">
              <a:solidFill>
                <a:srgbClr val="000000"/>
              </a:solidFill>
              <a:latin typeface="Calibri Light" panose="020F0302020204030204" pitchFamily="34" charset="0"/>
            </a:endParaRPr>
          </a:p>
          <a:p>
            <a:pPr marL="171450" indent="-171450" algn="l" rtl="0" fontAlgn="base">
              <a:buFont typeface="Arial" panose="020B0604020202020204" pitchFamily="34" charset="0"/>
              <a:buChar char="•"/>
            </a:pPr>
            <a:r>
              <a:rPr lang="en-US" sz="1000">
                <a:solidFill>
                  <a:srgbClr val="FFFFFF"/>
                </a:solidFill>
                <a:latin typeface="Calibri Light" panose="020F0302020204030204" pitchFamily="34" charset="0"/>
              </a:rPr>
              <a:t> The 'Menu' tab allows you to access only the visited slides. </a:t>
            </a:r>
            <a:r>
              <a:rPr lang="en-US" sz="1000">
                <a:solidFill>
                  <a:srgbClr val="000000"/>
                </a:solidFill>
                <a:latin typeface="Calibri Light" panose="020F0302020204030204" pitchFamily="34" charset="0"/>
              </a:rPr>
              <a:t>​</a:t>
            </a:r>
          </a:p>
          <a:p>
            <a:pPr marL="171450" indent="-171450" algn="l" rtl="0" fontAlgn="base">
              <a:buFont typeface="Arial" panose="020B0604020202020204" pitchFamily="34" charset="0"/>
              <a:buChar char="•"/>
            </a:pPr>
            <a:endParaRPr lang="en-US" sz="1000">
              <a:solidFill>
                <a:srgbClr val="000000"/>
              </a:solidFill>
              <a:latin typeface="Calibri Light" panose="020F0302020204030204" pitchFamily="34" charset="0"/>
            </a:endParaRPr>
          </a:p>
          <a:p>
            <a:pPr marL="171450" indent="-171450" algn="l" rtl="0" fontAlgn="base">
              <a:buFont typeface="Arial" panose="020B0604020202020204" pitchFamily="34" charset="0"/>
              <a:buChar char="•"/>
            </a:pPr>
            <a:r>
              <a:rPr lang="en-US" sz="1000">
                <a:solidFill>
                  <a:srgbClr val="FFFFFF"/>
                </a:solidFill>
                <a:latin typeface="Calibri Light" panose="020F0302020204030204" pitchFamily="34" charset="0"/>
              </a:rPr>
              <a:t> The 'Notes' section contains the transcript for the audio used in this topic, which can be accessed on all the slides. </a:t>
            </a:r>
            <a:r>
              <a:rPr lang="en-US" sz="1000">
                <a:solidFill>
                  <a:srgbClr val="000000"/>
                </a:solidFill>
                <a:latin typeface="Calibri Light" panose="020F0302020204030204" pitchFamily="34" charset="0"/>
              </a:rPr>
              <a:t>​</a:t>
            </a:r>
          </a:p>
          <a:p>
            <a:pPr marL="171450" indent="-171450" algn="l" rtl="0" fontAlgn="base">
              <a:buFont typeface="Arial" panose="020B0604020202020204" pitchFamily="34" charset="0"/>
              <a:buChar char="•"/>
            </a:pPr>
            <a:endParaRPr lang="en-US" sz="1000">
              <a:solidFill>
                <a:srgbClr val="000000"/>
              </a:solidFill>
              <a:latin typeface="Calibri Light" panose="020F0302020204030204" pitchFamily="34" charset="0"/>
            </a:endParaRPr>
          </a:p>
          <a:p>
            <a:pPr marL="171450" indent="-171450" algn="l" rtl="0" fontAlgn="base">
              <a:buFont typeface="Arial" panose="020B0604020202020204" pitchFamily="34" charset="0"/>
              <a:buChar char="•"/>
            </a:pPr>
            <a:r>
              <a:rPr lang="en-US" sz="1000">
                <a:solidFill>
                  <a:srgbClr val="FFFFFF"/>
                </a:solidFill>
                <a:latin typeface="Calibri Light" panose="020F0302020204030204" pitchFamily="34" charset="0"/>
              </a:rPr>
              <a:t> The 'Volume' button on the player helps you to adjust the audio volume to your preference, anytime. </a:t>
            </a:r>
            <a:r>
              <a:rPr lang="en-US" sz="1000">
                <a:solidFill>
                  <a:srgbClr val="000000"/>
                </a:solidFill>
                <a:latin typeface="Calibri Light" panose="020F0302020204030204" pitchFamily="34" charset="0"/>
              </a:rPr>
              <a:t>​</a:t>
            </a:r>
          </a:p>
          <a:p>
            <a:pPr marL="171450" indent="-171450" algn="l" rtl="0" fontAlgn="base">
              <a:buFont typeface="Arial" panose="020B0604020202020204" pitchFamily="34" charset="0"/>
              <a:buChar char="•"/>
            </a:pPr>
            <a:endParaRPr lang="en-US" sz="1000">
              <a:solidFill>
                <a:srgbClr val="000000"/>
              </a:solidFill>
              <a:latin typeface="Calibri Light" panose="020F0302020204030204" pitchFamily="34" charset="0"/>
            </a:endParaRPr>
          </a:p>
          <a:p>
            <a:pPr marL="171450" indent="-171450" algn="l" rtl="0" fontAlgn="base">
              <a:buFont typeface="Arial" panose="020B0604020202020204" pitchFamily="34" charset="0"/>
              <a:buChar char="•"/>
            </a:pPr>
            <a:r>
              <a:rPr lang="en-US" sz="1000">
                <a:solidFill>
                  <a:srgbClr val="FFFFFF"/>
                </a:solidFill>
                <a:latin typeface="Calibri Light" panose="020F0302020204030204" pitchFamily="34" charset="0"/>
              </a:rPr>
              <a:t> The 'Revisit' option towards the end of this topic, helps you to retake this topic all over again, in case you fail or score low. </a:t>
            </a:r>
            <a:r>
              <a:rPr lang="en-US" sz="1000">
                <a:solidFill>
                  <a:srgbClr val="000000"/>
                </a:solidFill>
                <a:latin typeface="Calibri Light" panose="020F0302020204030204" pitchFamily="34" charset="0"/>
              </a:rPr>
              <a:t>​</a:t>
            </a:r>
          </a:p>
          <a:p>
            <a:pPr marL="171450" indent="-171450" algn="l" rtl="0" fontAlgn="base">
              <a:buFont typeface="Arial" panose="020B0604020202020204" pitchFamily="34" charset="0"/>
              <a:buChar char="•"/>
            </a:pPr>
            <a:endParaRPr lang="en-US" sz="1000">
              <a:solidFill>
                <a:srgbClr val="000000"/>
              </a:solidFill>
              <a:latin typeface="Calibri Light" panose="020F0302020204030204" pitchFamily="34" charset="0"/>
              <a:cs typeface="Calibri Light"/>
            </a:endParaRPr>
          </a:p>
          <a:p>
            <a:pPr marL="171450" indent="-171450" algn="l" rtl="0" fontAlgn="base">
              <a:buFont typeface="Arial" panose="020B0604020202020204" pitchFamily="34" charset="0"/>
              <a:buChar char="•"/>
            </a:pPr>
            <a:r>
              <a:rPr lang="en-US" sz="1000">
                <a:solidFill>
                  <a:srgbClr val="FFFFFF"/>
                </a:solidFill>
                <a:latin typeface="Calibri Light"/>
                <a:cs typeface="Calibri Light"/>
              </a:rPr>
              <a:t> If you are passed and still want to 'Revisit' this topic on our LMS, then we suggest you to click the '</a:t>
            </a:r>
            <a:r>
              <a:rPr lang="en-US" sz="1000" b="1">
                <a:solidFill>
                  <a:srgbClr val="FFFFFF"/>
                </a:solidFill>
                <a:latin typeface="Calibri Light"/>
                <a:cs typeface="Calibri Light"/>
              </a:rPr>
              <a:t>Continue/Revisit</a:t>
            </a:r>
            <a:r>
              <a:rPr lang="en-US" sz="1000">
                <a:solidFill>
                  <a:srgbClr val="FFFFFF"/>
                </a:solidFill>
                <a:latin typeface="Calibri Light"/>
                <a:cs typeface="Calibri Light"/>
              </a:rPr>
              <a:t>' button for an easy navigation. Clicking on 'Erase &amp; Restart' option, can take you back to the start of the topic and you will not be given any access to skip the content.</a:t>
            </a:r>
            <a:r>
              <a:rPr lang="en-US" sz="1000">
                <a:solidFill>
                  <a:srgbClr val="000000"/>
                </a:solidFill>
                <a:latin typeface="Calibri Light"/>
                <a:cs typeface="Calibri Light"/>
              </a:rPr>
              <a:t>​</a:t>
            </a:r>
          </a:p>
          <a:p>
            <a:pPr algn="l" rtl="0" fontAlgn="base"/>
            <a:r>
              <a:rPr lang="en-US" sz="1000">
                <a:solidFill>
                  <a:srgbClr val="000000"/>
                </a:solidFill>
                <a:latin typeface="Calibri Light" panose="020F0302020204030204" pitchFamily="34" charset="0"/>
              </a:rPr>
              <a:t>​</a:t>
            </a:r>
            <a:endParaRPr lang="en-US" sz="1000">
              <a:solidFill>
                <a:srgbClr val="000000"/>
              </a:solidFill>
              <a:latin typeface="Arial" panose="020B0604020202020204" pitchFamily="34" charset="0"/>
            </a:endParaRPr>
          </a:p>
          <a:p>
            <a:pPr marL="128270" indent="-128270" fontAlgn="base">
              <a:buFont typeface="Wingdings" panose="05000000000000000000" pitchFamily="2" charset="2"/>
              <a:buChar char="q"/>
            </a:pPr>
            <a:r>
              <a:rPr lang="en-US" sz="1000">
                <a:solidFill>
                  <a:srgbClr val="FFFFFF"/>
                </a:solidFill>
                <a:latin typeface="Calibri Light" panose="020F0302020204030204" pitchFamily="34" charset="0"/>
              </a:rPr>
              <a:t>I have read and understood the above listed instructions. </a:t>
            </a:r>
            <a:r>
              <a:rPr lang="en-US" sz="1000">
                <a:solidFill>
                  <a:srgbClr val="000000"/>
                </a:solidFill>
                <a:latin typeface="Calibri Light" panose="020F0302020204030204" pitchFamily="34" charset="0"/>
              </a:rPr>
              <a:t>​</a:t>
            </a:r>
            <a:endParaRPr lang="en-US" sz="1000">
              <a:solidFill>
                <a:srgbClr val="000000"/>
              </a:solidFill>
              <a:latin typeface="Arial" panose="020B0604020202020204" pitchFamily="34" charset="0"/>
              <a:cs typeface="Arial" panose="020B0604020202020204" pitchFamily="34" charset="0"/>
            </a:endParaRPr>
          </a:p>
        </p:txBody>
      </p:sp>
      <p:graphicFrame>
        <p:nvGraphicFramePr>
          <p:cNvPr id="17" name="Table 16">
            <a:extLst>
              <a:ext uri="{FF2B5EF4-FFF2-40B4-BE49-F238E27FC236}">
                <a16:creationId xmlns:a16="http://schemas.microsoft.com/office/drawing/2014/main" id="{EC77ACEB-19DE-4548-916A-AB9F29F305AC}"/>
              </a:ext>
            </a:extLst>
          </p:cNvPr>
          <p:cNvGraphicFramePr>
            <a:graphicFrameLocks noGrp="1"/>
          </p:cNvGraphicFramePr>
          <p:nvPr/>
        </p:nvGraphicFramePr>
        <p:xfrm>
          <a:off x="-2866410" y="1742085"/>
          <a:ext cx="2576730" cy="5115915"/>
        </p:xfrm>
        <a:graphic>
          <a:graphicData uri="http://schemas.openxmlformats.org/drawingml/2006/table">
            <a:tbl>
              <a:tblPr>
                <a:tableStyleId>{284E427A-3D55-4303-BF80-6455036E1DE7}</a:tableStyleId>
              </a:tblPr>
              <a:tblGrid>
                <a:gridCol w="1453937">
                  <a:extLst>
                    <a:ext uri="{9D8B030D-6E8A-4147-A177-3AD203B41FA5}">
                      <a16:colId xmlns:a16="http://schemas.microsoft.com/office/drawing/2014/main" val="1784673754"/>
                    </a:ext>
                  </a:extLst>
                </a:gridCol>
                <a:gridCol w="1122793">
                  <a:extLst>
                    <a:ext uri="{9D8B030D-6E8A-4147-A177-3AD203B41FA5}">
                      <a16:colId xmlns:a16="http://schemas.microsoft.com/office/drawing/2014/main" val="1447218687"/>
                    </a:ext>
                  </a:extLst>
                </a:gridCol>
              </a:tblGrid>
              <a:tr h="476292">
                <a:tc>
                  <a:txBody>
                    <a:bodyPr/>
                    <a:lstStyle/>
                    <a:p>
                      <a:pPr latinLnBrk="0"/>
                      <a:r>
                        <a:rPr lang="en-IN" sz="1500" b="1">
                          <a:effectLst/>
                        </a:rPr>
                        <a:t>Options on the output</a:t>
                      </a:r>
                    </a:p>
                  </a:txBody>
                  <a:tcPr marL="76845" marR="76845" marT="38422" marB="384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500" b="1"/>
                        <a:t>YES/NO</a:t>
                      </a:r>
                      <a:endParaRPr lang="en-IN" sz="1500" b="1"/>
                    </a:p>
                  </a:txBody>
                  <a:tcPr marL="76845" marR="76845" marT="38422" marB="3842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17169766"/>
                  </a:ext>
                </a:extLst>
              </a:tr>
              <a:tr h="400233">
                <a:tc>
                  <a:txBody>
                    <a:bodyPr/>
                    <a:lstStyle/>
                    <a:p>
                      <a:pPr latinLnBrk="0"/>
                      <a:r>
                        <a:rPr lang="en-IN" sz="1500">
                          <a:effectLst/>
                        </a:rPr>
                        <a:t>Menu</a:t>
                      </a:r>
                    </a:p>
                  </a:txBody>
                  <a:tcPr marL="76845" marR="76845" marT="38422" marB="384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atinLnBrk="0"/>
                      <a:r>
                        <a:rPr lang="en-US" sz="1500">
                          <a:effectLst/>
                        </a:rPr>
                        <a:t>Y</a:t>
                      </a:r>
                      <a:endParaRPr lang="en-IN" sz="1500">
                        <a:effectLst/>
                      </a:endParaRPr>
                    </a:p>
                  </a:txBody>
                  <a:tcPr marL="76845" marR="76845" marT="38422" marB="384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30235282"/>
                  </a:ext>
                </a:extLst>
              </a:tr>
              <a:tr h="400233">
                <a:tc>
                  <a:txBody>
                    <a:bodyPr/>
                    <a:lstStyle/>
                    <a:p>
                      <a:pPr latinLnBrk="0"/>
                      <a:r>
                        <a:rPr lang="en-IN" sz="1500">
                          <a:effectLst/>
                        </a:rPr>
                        <a:t>Notes</a:t>
                      </a:r>
                    </a:p>
                  </a:txBody>
                  <a:tcPr marL="76845" marR="76845" marT="38422" marB="384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atinLnBrk="0"/>
                      <a:r>
                        <a:rPr lang="en-US" sz="1500">
                          <a:effectLst/>
                        </a:rPr>
                        <a:t>Y</a:t>
                      </a:r>
                      <a:endParaRPr lang="en-IN" sz="1500">
                        <a:effectLst/>
                      </a:endParaRPr>
                    </a:p>
                  </a:txBody>
                  <a:tcPr marL="76845" marR="76845" marT="38422" marB="384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309240475"/>
                  </a:ext>
                </a:extLst>
              </a:tr>
              <a:tr h="768448">
                <a:tc>
                  <a:txBody>
                    <a:bodyPr/>
                    <a:lstStyle/>
                    <a:p>
                      <a:pPr latinLnBrk="0"/>
                      <a:r>
                        <a:rPr lang="en-IN" sz="1500">
                          <a:effectLst/>
                        </a:rPr>
                        <a:t>Next button</a:t>
                      </a:r>
                    </a:p>
                  </a:txBody>
                  <a:tcPr marL="76845" marR="76845" marT="38422" marB="384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atinLnBrk="0"/>
                      <a:r>
                        <a:rPr lang="en-IN" sz="1500">
                          <a:effectLst/>
                        </a:rPr>
                        <a:t>N</a:t>
                      </a:r>
                    </a:p>
                  </a:txBody>
                  <a:tcPr marL="76845" marR="76845" marT="38422" marB="384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20728400"/>
                  </a:ext>
                </a:extLst>
              </a:tr>
              <a:tr h="768448">
                <a:tc>
                  <a:txBody>
                    <a:bodyPr/>
                    <a:lstStyle/>
                    <a:p>
                      <a:pPr latinLnBrk="0"/>
                      <a:r>
                        <a:rPr lang="en-IN" sz="1500" err="1">
                          <a:effectLst/>
                        </a:rPr>
                        <a:t>Prev</a:t>
                      </a:r>
                      <a:r>
                        <a:rPr lang="en-IN" sz="1500">
                          <a:effectLst/>
                        </a:rPr>
                        <a:t> button</a:t>
                      </a:r>
                    </a:p>
                  </a:txBody>
                  <a:tcPr marL="76845" marR="76845" marT="38422" marB="384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atinLnBrk="0"/>
                      <a:r>
                        <a:rPr lang="en-IN" sz="1500">
                          <a:effectLst/>
                        </a:rPr>
                        <a:t>N</a:t>
                      </a:r>
                    </a:p>
                  </a:txBody>
                  <a:tcPr marL="76845" marR="76845" marT="38422" marB="384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590410400"/>
                  </a:ext>
                </a:extLst>
              </a:tr>
              <a:tr h="768448">
                <a:tc>
                  <a:txBody>
                    <a:bodyPr/>
                    <a:lstStyle/>
                    <a:p>
                      <a:pPr latinLnBrk="0"/>
                      <a:r>
                        <a:rPr lang="en-US" sz="1500">
                          <a:effectLst/>
                        </a:rPr>
                        <a:t>SUBMIT</a:t>
                      </a:r>
                      <a:endParaRPr lang="en-IN" sz="1500">
                        <a:effectLst/>
                      </a:endParaRPr>
                    </a:p>
                  </a:txBody>
                  <a:tcPr marL="76845" marR="76845" marT="38422" marB="384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atinLnBrk="0"/>
                      <a:r>
                        <a:rPr lang="en-US" sz="1500">
                          <a:effectLst/>
                        </a:rPr>
                        <a:t>N</a:t>
                      </a:r>
                      <a:endParaRPr lang="en-IN" sz="1500">
                        <a:effectLst/>
                      </a:endParaRPr>
                    </a:p>
                  </a:txBody>
                  <a:tcPr marL="76845" marR="76845" marT="38422" marB="384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589121074"/>
                  </a:ext>
                </a:extLst>
              </a:tr>
              <a:tr h="537914">
                <a:tc>
                  <a:txBody>
                    <a:bodyPr/>
                    <a:lstStyle/>
                    <a:p>
                      <a:pPr latinLnBrk="0"/>
                      <a:r>
                        <a:rPr lang="en-IN" sz="1500">
                          <a:effectLst/>
                        </a:rPr>
                        <a:t>Glossary</a:t>
                      </a:r>
                    </a:p>
                  </a:txBody>
                  <a:tcPr marL="76845" marR="76845" marT="38422" marB="384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atinLnBrk="0"/>
                      <a:r>
                        <a:rPr lang="en-US" sz="1500">
                          <a:effectLst/>
                        </a:rPr>
                        <a:t>N</a:t>
                      </a:r>
                      <a:endParaRPr lang="en-IN" sz="1500">
                        <a:effectLst/>
                      </a:endParaRPr>
                    </a:p>
                  </a:txBody>
                  <a:tcPr marL="76845" marR="76845" marT="38422" marB="384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595182000"/>
                  </a:ext>
                </a:extLst>
              </a:tr>
              <a:tr h="400233">
                <a:tc>
                  <a:txBody>
                    <a:bodyPr/>
                    <a:lstStyle/>
                    <a:p>
                      <a:pPr latinLnBrk="0"/>
                      <a:r>
                        <a:rPr lang="en-IN" sz="1500">
                          <a:effectLst/>
                        </a:rPr>
                        <a:t>Marks</a:t>
                      </a:r>
                    </a:p>
                  </a:txBody>
                  <a:tcPr marL="76845" marR="76845" marT="38422" marB="384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atinLnBrk="0"/>
                      <a:r>
                        <a:rPr lang="en-US" sz="1500">
                          <a:effectLst/>
                        </a:rPr>
                        <a:t>N</a:t>
                      </a:r>
                      <a:endParaRPr lang="en-IN" sz="1500">
                        <a:effectLst/>
                      </a:endParaRPr>
                    </a:p>
                  </a:txBody>
                  <a:tcPr marL="76845" marR="76845" marT="38422" marB="384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728266657"/>
                  </a:ext>
                </a:extLst>
              </a:tr>
              <a:tr h="537914">
                <a:tc>
                  <a:txBody>
                    <a:bodyPr/>
                    <a:lstStyle/>
                    <a:p>
                      <a:pPr latinLnBrk="0"/>
                      <a:r>
                        <a:rPr lang="en-IN" sz="1500">
                          <a:effectLst/>
                        </a:rPr>
                        <a:t>Attempts</a:t>
                      </a:r>
                    </a:p>
                  </a:txBody>
                  <a:tcPr marL="76845" marR="76845" marT="38422" marB="384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atinLnBrk="0"/>
                      <a:r>
                        <a:rPr lang="en-US" sz="1500">
                          <a:effectLst/>
                        </a:rPr>
                        <a:t>N</a:t>
                      </a:r>
                      <a:endParaRPr lang="en-IN" sz="1500">
                        <a:effectLst/>
                      </a:endParaRPr>
                    </a:p>
                  </a:txBody>
                  <a:tcPr marL="76845" marR="76845" marT="38422" marB="384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11369749"/>
                  </a:ext>
                </a:extLst>
              </a:tr>
            </a:tbl>
          </a:graphicData>
        </a:graphic>
      </p:graphicFrame>
      <p:sp>
        <p:nvSpPr>
          <p:cNvPr id="2" name="Rectangle 1">
            <a:extLst>
              <a:ext uri="{FF2B5EF4-FFF2-40B4-BE49-F238E27FC236}">
                <a16:creationId xmlns:a16="http://schemas.microsoft.com/office/drawing/2014/main" id="{EF04EA4F-AD21-4304-9661-0BCA4FDB9E48}"/>
              </a:ext>
            </a:extLst>
          </p:cNvPr>
          <p:cNvSpPr/>
          <p:nvPr/>
        </p:nvSpPr>
        <p:spPr>
          <a:xfrm>
            <a:off x="7916279" y="6542897"/>
            <a:ext cx="1068695" cy="267382"/>
          </a:xfrm>
          <a:prstGeom prst="rect">
            <a:avLst/>
          </a:prstGeom>
          <a:solidFill>
            <a:srgbClr val="702D8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PROCEED</a:t>
            </a:r>
            <a:endParaRPr lang="en-IN"/>
          </a:p>
        </p:txBody>
      </p:sp>
      <p:sp>
        <p:nvSpPr>
          <p:cNvPr id="8" name="Rectangle 7">
            <a:extLst>
              <a:ext uri="{FF2B5EF4-FFF2-40B4-BE49-F238E27FC236}">
                <a16:creationId xmlns:a16="http://schemas.microsoft.com/office/drawing/2014/main" id="{51A7F2A4-6558-4E37-9515-A572211F824B}"/>
              </a:ext>
            </a:extLst>
          </p:cNvPr>
          <p:cNvSpPr/>
          <p:nvPr/>
        </p:nvSpPr>
        <p:spPr>
          <a:xfrm>
            <a:off x="3541852" y="722039"/>
            <a:ext cx="215928" cy="209239"/>
          </a:xfrm>
          <a:prstGeom prst="rect">
            <a:avLst/>
          </a:prstGeom>
          <a:solidFill>
            <a:srgbClr val="60606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9B637287-8108-4DAD-9C82-F229004970F6}"/>
              </a:ext>
            </a:extLst>
          </p:cNvPr>
          <p:cNvSpPr/>
          <p:nvPr/>
        </p:nvSpPr>
        <p:spPr>
          <a:xfrm>
            <a:off x="3593166" y="2769072"/>
            <a:ext cx="180046" cy="209239"/>
          </a:xfrm>
          <a:prstGeom prst="rect">
            <a:avLst/>
          </a:prstGeom>
          <a:solidFill>
            <a:srgbClr val="F3C04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DAED092B-D057-4646-BF93-473945024743}"/>
              </a:ext>
            </a:extLst>
          </p:cNvPr>
          <p:cNvSpPr/>
          <p:nvPr/>
        </p:nvSpPr>
        <p:spPr>
          <a:xfrm>
            <a:off x="0" y="0"/>
            <a:ext cx="9147174" cy="681844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4" descr="A picture containing mollusk, invertebrate, conch, white&#10;&#10;Description automatically generated">
            <a:extLst>
              <a:ext uri="{FF2B5EF4-FFF2-40B4-BE49-F238E27FC236}">
                <a16:creationId xmlns:a16="http://schemas.microsoft.com/office/drawing/2014/main" id="{5EE0580C-DDD4-418B-A09D-B10B9FF3C5B4}"/>
              </a:ext>
            </a:extLst>
          </p:cNvPr>
          <p:cNvPicPr>
            <a:picLocks noChangeAspect="1"/>
          </p:cNvPicPr>
          <p:nvPr/>
        </p:nvPicPr>
        <p:blipFill rotWithShape="1">
          <a:blip r:embed="rId5" cstate="print"/>
          <a:srcRect l="12268" t="-257" r="8426" b="3214"/>
          <a:stretch/>
        </p:blipFill>
        <p:spPr>
          <a:xfrm>
            <a:off x="224287" y="499512"/>
            <a:ext cx="8712679" cy="6358488"/>
          </a:xfrm>
          <a:prstGeom prst="rect">
            <a:avLst/>
          </a:prstGeom>
        </p:spPr>
      </p:pic>
      <p:pic>
        <p:nvPicPr>
          <p:cNvPr id="15" name="Picture 2"/>
          <p:cNvPicPr>
            <a:picLocks noChangeAspect="1" noChangeArrowheads="1"/>
          </p:cNvPicPr>
          <p:nvPr/>
        </p:nvPicPr>
        <p:blipFill>
          <a:blip r:embed="rId6" cstate="print"/>
          <a:srcRect/>
          <a:stretch>
            <a:fillRect/>
          </a:stretch>
        </p:blipFill>
        <p:spPr bwMode="auto">
          <a:xfrm>
            <a:off x="0" y="0"/>
            <a:ext cx="1314450" cy="685800"/>
          </a:xfrm>
          <a:prstGeom prst="rect">
            <a:avLst/>
          </a:prstGeom>
          <a:noFill/>
          <a:ln w="9525">
            <a:noFill/>
            <a:miter lim="800000"/>
            <a:headEnd/>
            <a:tailEnd/>
          </a:ln>
        </p:spPr>
      </p:pic>
      <p:pic>
        <p:nvPicPr>
          <p:cNvPr id="16" name="Picture 1"/>
          <p:cNvPicPr>
            <a:picLocks noChangeAspect="1" noChangeArrowheads="1"/>
          </p:cNvPicPr>
          <p:nvPr/>
        </p:nvPicPr>
        <p:blipFill>
          <a:blip r:embed="rId7" cstate="print"/>
          <a:srcRect/>
          <a:stretch>
            <a:fillRect/>
          </a:stretch>
        </p:blipFill>
        <p:spPr bwMode="auto">
          <a:xfrm>
            <a:off x="0" y="0"/>
            <a:ext cx="9144000" cy="703159"/>
          </a:xfrm>
          <a:prstGeom prst="rect">
            <a:avLst/>
          </a:prstGeom>
          <a:noFill/>
          <a:ln w="9525">
            <a:noFill/>
            <a:miter lim="800000"/>
            <a:headEnd/>
            <a:tailEnd/>
          </a:ln>
        </p:spPr>
      </p:pic>
      <p:sp>
        <p:nvSpPr>
          <p:cNvPr id="18" name="Rectangle 17"/>
          <p:cNvSpPr/>
          <p:nvPr/>
        </p:nvSpPr>
        <p:spPr>
          <a:xfrm>
            <a:off x="3295291" y="258792"/>
            <a:ext cx="2881222" cy="36231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Open Sans" pitchFamily="34" charset="0"/>
                <a:ea typeface="Open Sans" pitchFamily="34" charset="0"/>
                <a:cs typeface="Open Sans" pitchFamily="34" charset="0"/>
              </a:rPr>
              <a:t>LEARNING PATH</a:t>
            </a:r>
          </a:p>
        </p:txBody>
      </p:sp>
      <p:sp>
        <p:nvSpPr>
          <p:cNvPr id="19" name="TextBox 18"/>
          <p:cNvSpPr txBox="1"/>
          <p:nvPr/>
        </p:nvSpPr>
        <p:spPr>
          <a:xfrm>
            <a:off x="1414131" y="6039309"/>
            <a:ext cx="6379535" cy="584775"/>
          </a:xfrm>
          <a:prstGeom prst="rect">
            <a:avLst/>
          </a:prstGeom>
          <a:noFill/>
        </p:spPr>
        <p:txBody>
          <a:bodyPr wrap="square" rtlCol="0">
            <a:spAutoFit/>
          </a:bodyPr>
          <a:lstStyle/>
          <a:p>
            <a:pPr algn="ctr"/>
            <a:r>
              <a:rPr lang="en-US" sz="1600"/>
              <a:t>Click anywhere on screen to go back and then click </a:t>
            </a:r>
          </a:p>
          <a:p>
            <a:pPr algn="ctr"/>
            <a:r>
              <a:rPr lang="en-US" sz="1600"/>
              <a:t>on the topic to begin. </a:t>
            </a:r>
          </a:p>
        </p:txBody>
      </p:sp>
      <p:pic>
        <p:nvPicPr>
          <p:cNvPr id="65537" name="Picture 1"/>
          <p:cNvPicPr>
            <a:picLocks noChangeAspect="1" noChangeArrowheads="1"/>
          </p:cNvPicPr>
          <p:nvPr/>
        </p:nvPicPr>
        <p:blipFill>
          <a:blip r:embed="rId8" cstate="print"/>
          <a:srcRect/>
          <a:stretch>
            <a:fillRect/>
          </a:stretch>
        </p:blipFill>
        <p:spPr bwMode="auto">
          <a:xfrm>
            <a:off x="0" y="0"/>
            <a:ext cx="9144000" cy="6858000"/>
          </a:xfrm>
          <a:prstGeom prst="rect">
            <a:avLst/>
          </a:prstGeom>
          <a:noFill/>
          <a:ln w="9525">
            <a:noFill/>
            <a:miter lim="800000"/>
            <a:headEnd/>
            <a:tailEnd/>
          </a:ln>
        </p:spPr>
      </p:pic>
      <p:sp>
        <p:nvSpPr>
          <p:cNvPr id="21" name="Rectangle 20"/>
          <p:cNvSpPr/>
          <p:nvPr/>
        </p:nvSpPr>
        <p:spPr>
          <a:xfrm>
            <a:off x="2232836" y="1201479"/>
            <a:ext cx="4774019" cy="377455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
            <a:extLst>
              <a:ext uri="{FF2B5EF4-FFF2-40B4-BE49-F238E27FC236}">
                <a16:creationId xmlns:a16="http://schemas.microsoft.com/office/drawing/2014/main" id="{3E374F63-A4FB-4D11-A441-F442ABEF5426}"/>
              </a:ext>
            </a:extLst>
          </p:cNvPr>
          <p:cNvSpPr txBox="1"/>
          <p:nvPr/>
        </p:nvSpPr>
        <p:spPr>
          <a:xfrm>
            <a:off x="2229663" y="1038885"/>
            <a:ext cx="4777292" cy="3970318"/>
          </a:xfrm>
          <a:prstGeom prst="rect">
            <a:avLst/>
          </a:prstGeom>
          <a:solidFill>
            <a:schemeClr val="bg1"/>
          </a:solidFill>
        </p:spPr>
        <p:txBody>
          <a:bodyPr wrap="square" lIns="91440" tIns="45720" rIns="91440" bIns="45720" anchor="ct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base"/>
            <a:endParaRPr lang="en-US" sz="1200" b="1">
              <a:latin typeface="Calibri"/>
              <a:ea typeface="+mn-lt"/>
              <a:cs typeface="+mn-lt"/>
            </a:endParaRPr>
          </a:p>
          <a:p>
            <a:pPr fontAlgn="base"/>
            <a:r>
              <a:rPr lang="en-US" sz="1600" b="1">
                <a:latin typeface="Arial" pitchFamily="34" charset="0"/>
                <a:ea typeface="+mn-lt"/>
                <a:cs typeface="Arial" pitchFamily="34" charset="0"/>
              </a:rPr>
              <a:t>Rule.1: </a:t>
            </a:r>
            <a:r>
              <a:rPr lang="en-GB" sz="1600">
                <a:latin typeface="Arial" pitchFamily="34" charset="0"/>
                <a:cs typeface="Arial" pitchFamily="34" charset="0"/>
              </a:rPr>
              <a:t>You will have to successfully complete the  ongoing topic to enable the next one. </a:t>
            </a:r>
            <a:r>
              <a:rPr lang="en-US" sz="1600">
                <a:latin typeface="Arial" pitchFamily="34" charset="0"/>
                <a:cs typeface="Arial" pitchFamily="34" charset="0"/>
              </a:rPr>
              <a:t>  </a:t>
            </a:r>
            <a:endParaRPr lang="en-US" sz="1600">
              <a:latin typeface="Arial" pitchFamily="34" charset="0"/>
              <a:ea typeface="+mn-lt"/>
              <a:cs typeface="Arial" pitchFamily="34" charset="0"/>
            </a:endParaRPr>
          </a:p>
          <a:p>
            <a:r>
              <a:rPr lang="en-US" sz="1600" b="1">
                <a:latin typeface="Arial" pitchFamily="34" charset="0"/>
                <a:ea typeface="+mn-lt"/>
                <a:cs typeface="Arial" pitchFamily="34" charset="0"/>
              </a:rPr>
              <a:t>Rule.2: </a:t>
            </a:r>
            <a:r>
              <a:rPr lang="en-US" sz="1600">
                <a:latin typeface="Arial" pitchFamily="34" charset="0"/>
                <a:ea typeface="+mn-lt"/>
                <a:cs typeface="Arial" pitchFamily="34" charset="0"/>
              </a:rPr>
              <a:t>Do not skip any content by clicking the NEXT button on the screen or by seeking through the progress bar on the player.  </a:t>
            </a:r>
          </a:p>
          <a:p>
            <a:r>
              <a:rPr lang="en-US" sz="1600" b="1">
                <a:latin typeface="Arial" pitchFamily="34" charset="0"/>
                <a:ea typeface="+mn-lt"/>
                <a:cs typeface="Arial" pitchFamily="34" charset="0"/>
              </a:rPr>
              <a:t>Rule.3: </a:t>
            </a:r>
            <a:r>
              <a:rPr lang="en-US" sz="1600">
                <a:latin typeface="Arial" pitchFamily="34" charset="0"/>
                <a:ea typeface="+mn-lt"/>
                <a:cs typeface="Arial" pitchFamily="34" charset="0"/>
              </a:rPr>
              <a:t>Wait until you see the NEXT button enabled to navigate to the next screen.  </a:t>
            </a:r>
          </a:p>
          <a:p>
            <a:r>
              <a:rPr lang="en-US" sz="1600" b="1">
                <a:latin typeface="Arial" pitchFamily="34" charset="0"/>
                <a:ea typeface="+mn-lt"/>
                <a:cs typeface="Arial" pitchFamily="34" charset="0"/>
              </a:rPr>
              <a:t>Rule.4: </a:t>
            </a:r>
            <a:r>
              <a:rPr lang="en-US" sz="1600">
                <a:latin typeface="Arial" pitchFamily="34" charset="0"/>
                <a:ea typeface="+mn-lt"/>
                <a:cs typeface="Arial" pitchFamily="34" charset="0"/>
              </a:rPr>
              <a:t>You will be provided with a cross mark or a BACK button on every pop-up screen to go back to the main content screen.</a:t>
            </a:r>
          </a:p>
          <a:p>
            <a:r>
              <a:rPr lang="en-US" sz="1600" b="1">
                <a:latin typeface="Arial" pitchFamily="34" charset="0"/>
                <a:ea typeface="+mn-lt"/>
                <a:cs typeface="Arial" pitchFamily="34" charset="0"/>
              </a:rPr>
              <a:t>Rule.5: </a:t>
            </a:r>
            <a:r>
              <a:rPr lang="en-US" sz="1600">
                <a:latin typeface="Arial" pitchFamily="34" charset="0"/>
                <a:ea typeface="+mn-lt"/>
                <a:cs typeface="Arial" pitchFamily="34" charset="0"/>
              </a:rPr>
              <a:t>Do not try to skip any knowledge checks or practice exercises</a:t>
            </a:r>
            <a:r>
              <a:rPr lang="en-US" sz="1600" b="1">
                <a:latin typeface="Arial" pitchFamily="34" charset="0"/>
                <a:ea typeface="+mn-lt"/>
                <a:cs typeface="Arial" pitchFamily="34" charset="0"/>
              </a:rPr>
              <a:t> </a:t>
            </a:r>
            <a:r>
              <a:rPr lang="en-US" sz="1600">
                <a:latin typeface="Arial" pitchFamily="34" charset="0"/>
                <a:ea typeface="+mn-lt"/>
                <a:cs typeface="Arial" pitchFamily="34" charset="0"/>
              </a:rPr>
              <a:t>that are provided in between this topic.</a:t>
            </a:r>
          </a:p>
          <a:p>
            <a:r>
              <a:rPr lang="en-US" sz="1600" b="1">
                <a:latin typeface="Arial" pitchFamily="34" charset="0"/>
                <a:ea typeface="+mn-lt"/>
                <a:cs typeface="Arial" pitchFamily="34" charset="0"/>
              </a:rPr>
              <a:t>Rule 6: </a:t>
            </a:r>
            <a:r>
              <a:rPr lang="en-US" sz="1600">
                <a:latin typeface="Arial" pitchFamily="34" charset="0"/>
                <a:ea typeface="+mn-lt"/>
                <a:cs typeface="Arial" pitchFamily="34" charset="0"/>
              </a:rPr>
              <a:t>Do not skip the assignments on LMS, as your topic would be considered as incomplete.</a:t>
            </a:r>
          </a:p>
        </p:txBody>
      </p:sp>
      <p:sp>
        <p:nvSpPr>
          <p:cNvPr id="22" name="Rectangle 21"/>
          <p:cNvSpPr/>
          <p:nvPr/>
        </p:nvSpPr>
        <p:spPr>
          <a:xfrm>
            <a:off x="-2721933" y="584790"/>
            <a:ext cx="1860697" cy="9675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There won’t be any patch in the final output.</a:t>
            </a:r>
          </a:p>
        </p:txBody>
      </p:sp>
    </p:spTree>
    <p:extLst>
      <p:ext uri="{BB962C8B-B14F-4D97-AF65-F5344CB8AC3E}">
        <p14:creationId xmlns:p14="http://schemas.microsoft.com/office/powerpoint/2010/main" val="3471145682"/>
      </p:ext>
    </p:extLst>
  </p:cSld>
  <p:clrMapOvr>
    <a:masterClrMapping/>
  </p:clrMapOvr>
  <p:extLst>
    <p:ext uri="{6950BFC3-D8DA-4A85-94F7-54DA5524770B}">
      <p188:commentRel xmlns:p188="http://schemas.microsoft.com/office/powerpoint/2018/8/main" r:id="rId3"/>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text, night sky&#10;&#10;Description automatically generated">
            <a:extLst>
              <a:ext uri="{FF2B5EF4-FFF2-40B4-BE49-F238E27FC236}">
                <a16:creationId xmlns:a16="http://schemas.microsoft.com/office/drawing/2014/main" id="{ED3727B8-6FD0-43E4-A00E-735F22CCD62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946" y="39756"/>
            <a:ext cx="9144000" cy="6858000"/>
          </a:xfrm>
          <a:prstGeom prst="rect">
            <a:avLst/>
          </a:prstGeom>
        </p:spPr>
      </p:pic>
      <p:sp>
        <p:nvSpPr>
          <p:cNvPr id="18" name="TextBox 17">
            <a:extLst>
              <a:ext uri="{FF2B5EF4-FFF2-40B4-BE49-F238E27FC236}">
                <a16:creationId xmlns:a16="http://schemas.microsoft.com/office/drawing/2014/main" id="{309FA8E0-BED1-4269-B1DF-70A9C0252829}"/>
              </a:ext>
            </a:extLst>
          </p:cNvPr>
          <p:cNvSpPr txBox="1"/>
          <p:nvPr/>
        </p:nvSpPr>
        <p:spPr>
          <a:xfrm>
            <a:off x="9433219" y="887193"/>
            <a:ext cx="5007995" cy="2927725"/>
          </a:xfrm>
          <a:prstGeom prst="rect">
            <a:avLst/>
          </a:prstGeom>
          <a:solidFill>
            <a:schemeClr val="bg1"/>
          </a:solidFill>
        </p:spPr>
        <p:txBody>
          <a:bodyPr wrap="square" lIns="91440" tIns="45720" rIns="91440" bIns="45720" anchor="t">
            <a:spAutoFit/>
          </a:bodyPr>
          <a:lstStyle/>
          <a:p>
            <a:pPr>
              <a:lnSpc>
                <a:spcPct val="150000"/>
              </a:lnSpc>
            </a:pPr>
            <a:r>
              <a:rPr lang="en-US" sz="1600" b="1" dirty="0"/>
              <a:t>Notes:</a:t>
            </a:r>
            <a:endParaRPr lang="en-US" sz="1600" dirty="0"/>
          </a:p>
          <a:p>
            <a:pPr>
              <a:lnSpc>
                <a:spcPct val="150000"/>
              </a:lnSpc>
            </a:pPr>
            <a:endParaRPr lang="en-US" sz="1350" dirty="0"/>
          </a:p>
          <a:p>
            <a:r>
              <a:rPr lang="en-US" sz="2000" dirty="0">
                <a:cs typeface="Arial"/>
              </a:rPr>
              <a:t>By the end of this topic, you will be able to:</a:t>
            </a:r>
          </a:p>
          <a:p>
            <a:pPr>
              <a:buFont typeface="Arial" pitchFamily="34" charset="0"/>
              <a:buChar char="•"/>
            </a:pPr>
            <a:r>
              <a:rPr lang="en-US" sz="2000" dirty="0">
                <a:latin typeface="Arial" pitchFamily="34" charset="0"/>
                <a:cs typeface="Arial" pitchFamily="34" charset="0"/>
              </a:rPr>
              <a:t> </a:t>
            </a:r>
            <a:r>
              <a:rPr lang="en-US" sz="2000" dirty="0">
                <a:cs typeface="Arial"/>
              </a:rPr>
              <a:t>Define sub-query and its types in SQL</a:t>
            </a:r>
          </a:p>
          <a:p>
            <a:pPr>
              <a:buFont typeface="Arial" pitchFamily="34" charset="0"/>
              <a:buChar char="•"/>
            </a:pPr>
            <a:r>
              <a:rPr lang="en-US" sz="2000" dirty="0">
                <a:cs typeface="Arial"/>
              </a:rPr>
              <a:t> Explain sub-queries with SELECT statement</a:t>
            </a:r>
          </a:p>
          <a:p>
            <a:pPr>
              <a:buFont typeface="Arial" pitchFamily="34" charset="0"/>
              <a:buChar char="•"/>
            </a:pPr>
            <a:r>
              <a:rPr lang="en-US" sz="2000" dirty="0">
                <a:cs typeface="Arial"/>
              </a:rPr>
              <a:t> Explain sub-queries with INSERT statement</a:t>
            </a:r>
          </a:p>
          <a:p>
            <a:pPr>
              <a:buFont typeface="Arial" pitchFamily="34" charset="0"/>
              <a:buChar char="•"/>
            </a:pPr>
            <a:r>
              <a:rPr lang="en-US" sz="2000" dirty="0">
                <a:cs typeface="Arial"/>
              </a:rPr>
              <a:t> Explain sub-queries with UPDATE statement, and finally</a:t>
            </a:r>
          </a:p>
          <a:p>
            <a:pPr>
              <a:buFont typeface="Arial" pitchFamily="34" charset="0"/>
              <a:buChar char="•"/>
            </a:pPr>
            <a:r>
              <a:rPr lang="en-US" sz="2000" dirty="0">
                <a:cs typeface="Arial"/>
              </a:rPr>
              <a:t> Explain sub-queries with DELETE statement.</a:t>
            </a:r>
            <a:endParaRPr lang="en-IN" sz="2000" dirty="0">
              <a:cs typeface="Arial"/>
            </a:endParaRPr>
          </a:p>
        </p:txBody>
      </p:sp>
      <p:sp>
        <p:nvSpPr>
          <p:cNvPr id="9" name="TextBox 8">
            <a:extLst>
              <a:ext uri="{FF2B5EF4-FFF2-40B4-BE49-F238E27FC236}">
                <a16:creationId xmlns:a16="http://schemas.microsoft.com/office/drawing/2014/main" id="{37BB23EB-2318-451D-BE84-024A1744DB62}"/>
              </a:ext>
            </a:extLst>
          </p:cNvPr>
          <p:cNvSpPr txBox="1"/>
          <p:nvPr/>
        </p:nvSpPr>
        <p:spPr>
          <a:xfrm>
            <a:off x="472691" y="1053243"/>
            <a:ext cx="4822184" cy="369332"/>
          </a:xfrm>
          <a:prstGeom prst="rect">
            <a:avLst/>
          </a:prstGeom>
          <a:noFill/>
        </p:spPr>
        <p:txBody>
          <a:bodyPr wrap="square">
            <a:spAutoFit/>
          </a:bodyPr>
          <a:lstStyle/>
          <a:p>
            <a:r>
              <a:rPr lang="en-IN">
                <a:solidFill>
                  <a:schemeClr val="bg1"/>
                </a:solidFill>
                <a:latin typeface="Arial" panose="020B0604020202020204" pitchFamily="34" charset="0"/>
                <a:cs typeface="Arial" panose="020B0604020202020204" pitchFamily="34" charset="0"/>
              </a:rPr>
              <a:t>By the end of this topic, you will be able to:</a:t>
            </a:r>
          </a:p>
        </p:txBody>
      </p:sp>
      <p:graphicFrame>
        <p:nvGraphicFramePr>
          <p:cNvPr id="20" name="Table 19">
            <a:extLst>
              <a:ext uri="{FF2B5EF4-FFF2-40B4-BE49-F238E27FC236}">
                <a16:creationId xmlns:a16="http://schemas.microsoft.com/office/drawing/2014/main" id="{544D4DEA-AEDF-4C45-81CF-03818A2A4A07}"/>
              </a:ext>
            </a:extLst>
          </p:cNvPr>
          <p:cNvGraphicFramePr>
            <a:graphicFrameLocks noGrp="1"/>
          </p:cNvGraphicFramePr>
          <p:nvPr>
            <p:extLst>
              <p:ext uri="{D42A27DB-BD31-4B8C-83A1-F6EECF244321}">
                <p14:modId xmlns:p14="http://schemas.microsoft.com/office/powerpoint/2010/main" val="3739199431"/>
              </p:ext>
            </p:extLst>
          </p:nvPr>
        </p:nvGraphicFramePr>
        <p:xfrm>
          <a:off x="-2917445" y="39756"/>
          <a:ext cx="2497500" cy="5115915"/>
        </p:xfrm>
        <a:graphic>
          <a:graphicData uri="http://schemas.openxmlformats.org/drawingml/2006/table">
            <a:tbl>
              <a:tblPr>
                <a:tableStyleId>{284E427A-3D55-4303-BF80-6455036E1DE7}</a:tableStyleId>
              </a:tblPr>
              <a:tblGrid>
                <a:gridCol w="1409231">
                  <a:extLst>
                    <a:ext uri="{9D8B030D-6E8A-4147-A177-3AD203B41FA5}">
                      <a16:colId xmlns:a16="http://schemas.microsoft.com/office/drawing/2014/main" val="1784673754"/>
                    </a:ext>
                  </a:extLst>
                </a:gridCol>
                <a:gridCol w="1088269">
                  <a:extLst>
                    <a:ext uri="{9D8B030D-6E8A-4147-A177-3AD203B41FA5}">
                      <a16:colId xmlns:a16="http://schemas.microsoft.com/office/drawing/2014/main" val="1447218687"/>
                    </a:ext>
                  </a:extLst>
                </a:gridCol>
              </a:tblGrid>
              <a:tr h="437166">
                <a:tc>
                  <a:txBody>
                    <a:bodyPr/>
                    <a:lstStyle/>
                    <a:p>
                      <a:pPr latinLnBrk="0"/>
                      <a:r>
                        <a:rPr lang="en-IN" sz="1500" b="1">
                          <a:effectLst/>
                        </a:rPr>
                        <a:t>Options on the output</a:t>
                      </a:r>
                    </a:p>
                  </a:txBody>
                  <a:tcPr marL="76845" marR="76845" marT="38422" marB="384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500" b="1"/>
                        <a:t>YES/NO</a:t>
                      </a:r>
                      <a:endParaRPr lang="en-IN" sz="1500" b="1"/>
                    </a:p>
                  </a:txBody>
                  <a:tcPr marL="76845" marR="76845" marT="38422" marB="3842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17169766"/>
                  </a:ext>
                </a:extLst>
              </a:tr>
              <a:tr h="400233">
                <a:tc>
                  <a:txBody>
                    <a:bodyPr/>
                    <a:lstStyle/>
                    <a:p>
                      <a:pPr latinLnBrk="0"/>
                      <a:r>
                        <a:rPr lang="en-IN" sz="1500">
                          <a:effectLst/>
                        </a:rPr>
                        <a:t>Menu</a:t>
                      </a:r>
                    </a:p>
                  </a:txBody>
                  <a:tcPr marL="76845" marR="76845" marT="38422" marB="384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atinLnBrk="0"/>
                      <a:r>
                        <a:rPr lang="en-US" sz="1500">
                          <a:effectLst/>
                        </a:rPr>
                        <a:t>Y</a:t>
                      </a:r>
                      <a:endParaRPr lang="en-IN" sz="1500">
                        <a:effectLst/>
                      </a:endParaRPr>
                    </a:p>
                  </a:txBody>
                  <a:tcPr marL="76845" marR="76845" marT="38422" marB="384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30235282"/>
                  </a:ext>
                </a:extLst>
              </a:tr>
              <a:tr h="400233">
                <a:tc>
                  <a:txBody>
                    <a:bodyPr/>
                    <a:lstStyle/>
                    <a:p>
                      <a:pPr latinLnBrk="0"/>
                      <a:r>
                        <a:rPr lang="en-IN" sz="1500">
                          <a:effectLst/>
                        </a:rPr>
                        <a:t>Notes</a:t>
                      </a:r>
                    </a:p>
                  </a:txBody>
                  <a:tcPr marL="76845" marR="76845" marT="38422" marB="384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atinLnBrk="0"/>
                      <a:r>
                        <a:rPr lang="en-US" sz="1500">
                          <a:effectLst/>
                        </a:rPr>
                        <a:t>Y</a:t>
                      </a:r>
                      <a:endParaRPr lang="en-IN" sz="1500">
                        <a:effectLst/>
                      </a:endParaRPr>
                    </a:p>
                  </a:txBody>
                  <a:tcPr marL="76845" marR="76845" marT="38422" marB="384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309240475"/>
                  </a:ext>
                </a:extLst>
              </a:tr>
              <a:tr h="768448">
                <a:tc>
                  <a:txBody>
                    <a:bodyPr/>
                    <a:lstStyle/>
                    <a:p>
                      <a:pPr latinLnBrk="0"/>
                      <a:r>
                        <a:rPr lang="en-IN" sz="1500" err="1">
                          <a:effectLst/>
                        </a:rPr>
                        <a:t>Nxt</a:t>
                      </a:r>
                      <a:r>
                        <a:rPr lang="en-IN" sz="1500">
                          <a:effectLst/>
                        </a:rPr>
                        <a:t> button</a:t>
                      </a:r>
                    </a:p>
                  </a:txBody>
                  <a:tcPr marL="76845" marR="76845" marT="38422" marB="384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atinLnBrk="0"/>
                      <a:r>
                        <a:rPr lang="en-IN" sz="1500">
                          <a:effectLst/>
                        </a:rPr>
                        <a:t>N</a:t>
                      </a:r>
                    </a:p>
                  </a:txBody>
                  <a:tcPr marL="76845" marR="76845" marT="38422" marB="384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20728400"/>
                  </a:ext>
                </a:extLst>
              </a:tr>
              <a:tr h="768448">
                <a:tc>
                  <a:txBody>
                    <a:bodyPr/>
                    <a:lstStyle/>
                    <a:p>
                      <a:pPr latinLnBrk="0"/>
                      <a:r>
                        <a:rPr lang="en-IN" sz="1500">
                          <a:effectLst/>
                        </a:rPr>
                        <a:t>Prev button</a:t>
                      </a:r>
                    </a:p>
                  </a:txBody>
                  <a:tcPr marL="76845" marR="76845" marT="38422" marB="384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atinLnBrk="0"/>
                      <a:r>
                        <a:rPr lang="en-US" sz="1500">
                          <a:effectLst/>
                        </a:rPr>
                        <a:t>N</a:t>
                      </a:r>
                      <a:endParaRPr lang="en-IN" sz="1500">
                        <a:effectLst/>
                      </a:endParaRPr>
                    </a:p>
                  </a:txBody>
                  <a:tcPr marL="76845" marR="76845" marT="38422" marB="384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590410400"/>
                  </a:ext>
                </a:extLst>
              </a:tr>
              <a:tr h="768448">
                <a:tc>
                  <a:txBody>
                    <a:bodyPr/>
                    <a:lstStyle/>
                    <a:p>
                      <a:pPr latinLnBrk="0"/>
                      <a:r>
                        <a:rPr lang="en-US" sz="1500">
                          <a:effectLst/>
                        </a:rPr>
                        <a:t>SUBMIT</a:t>
                      </a:r>
                      <a:endParaRPr lang="en-IN" sz="1500">
                        <a:effectLst/>
                      </a:endParaRPr>
                    </a:p>
                  </a:txBody>
                  <a:tcPr marL="76845" marR="76845" marT="38422" marB="384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atinLnBrk="0"/>
                      <a:r>
                        <a:rPr lang="en-US" sz="1500">
                          <a:effectLst/>
                        </a:rPr>
                        <a:t>N</a:t>
                      </a:r>
                      <a:endParaRPr lang="en-IN" sz="1500">
                        <a:effectLst/>
                      </a:endParaRPr>
                    </a:p>
                  </a:txBody>
                  <a:tcPr marL="76845" marR="76845" marT="38422" marB="384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589121074"/>
                  </a:ext>
                </a:extLst>
              </a:tr>
              <a:tr h="537914">
                <a:tc>
                  <a:txBody>
                    <a:bodyPr/>
                    <a:lstStyle/>
                    <a:p>
                      <a:pPr latinLnBrk="0"/>
                      <a:r>
                        <a:rPr lang="en-IN" sz="1500">
                          <a:effectLst/>
                        </a:rPr>
                        <a:t>Glossary</a:t>
                      </a:r>
                    </a:p>
                  </a:txBody>
                  <a:tcPr marL="76845" marR="76845" marT="38422" marB="384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atinLnBrk="0"/>
                      <a:r>
                        <a:rPr lang="en-US" sz="1500">
                          <a:effectLst/>
                        </a:rPr>
                        <a:t>N</a:t>
                      </a:r>
                      <a:endParaRPr lang="en-IN" sz="1500">
                        <a:effectLst/>
                      </a:endParaRPr>
                    </a:p>
                  </a:txBody>
                  <a:tcPr marL="76845" marR="76845" marT="38422" marB="384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595182000"/>
                  </a:ext>
                </a:extLst>
              </a:tr>
              <a:tr h="400233">
                <a:tc>
                  <a:txBody>
                    <a:bodyPr/>
                    <a:lstStyle/>
                    <a:p>
                      <a:pPr latinLnBrk="0"/>
                      <a:r>
                        <a:rPr lang="en-IN" sz="1500">
                          <a:effectLst/>
                        </a:rPr>
                        <a:t>Marks</a:t>
                      </a:r>
                    </a:p>
                  </a:txBody>
                  <a:tcPr marL="76845" marR="76845" marT="38422" marB="384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atinLnBrk="0"/>
                      <a:r>
                        <a:rPr lang="en-US" sz="1500">
                          <a:effectLst/>
                        </a:rPr>
                        <a:t>N</a:t>
                      </a:r>
                      <a:endParaRPr lang="en-IN" sz="1500">
                        <a:effectLst/>
                      </a:endParaRPr>
                    </a:p>
                  </a:txBody>
                  <a:tcPr marL="76845" marR="76845" marT="38422" marB="384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728266657"/>
                  </a:ext>
                </a:extLst>
              </a:tr>
              <a:tr h="537914">
                <a:tc>
                  <a:txBody>
                    <a:bodyPr/>
                    <a:lstStyle/>
                    <a:p>
                      <a:pPr latinLnBrk="0"/>
                      <a:r>
                        <a:rPr lang="en-IN" sz="1500">
                          <a:effectLst/>
                        </a:rPr>
                        <a:t>Attempts</a:t>
                      </a:r>
                    </a:p>
                  </a:txBody>
                  <a:tcPr marL="76845" marR="76845" marT="38422" marB="384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atinLnBrk="0"/>
                      <a:r>
                        <a:rPr lang="en-US" sz="1500">
                          <a:effectLst/>
                        </a:rPr>
                        <a:t>N</a:t>
                      </a:r>
                      <a:endParaRPr lang="en-IN" sz="1500">
                        <a:effectLst/>
                      </a:endParaRPr>
                    </a:p>
                  </a:txBody>
                  <a:tcPr marL="76845" marR="76845" marT="38422" marB="384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11369749"/>
                  </a:ext>
                </a:extLst>
              </a:tr>
            </a:tbl>
          </a:graphicData>
        </a:graphic>
      </p:graphicFrame>
      <p:pic>
        <p:nvPicPr>
          <p:cNvPr id="19" name="Picture 18">
            <a:extLst>
              <a:ext uri="{FF2B5EF4-FFF2-40B4-BE49-F238E27FC236}">
                <a16:creationId xmlns:a16="http://schemas.microsoft.com/office/drawing/2014/main" id="{77E788AD-D080-4B92-9E6E-53D5DED5AF3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8113" y="22428"/>
            <a:ext cx="9144000" cy="533818"/>
          </a:xfrm>
          <a:prstGeom prst="rect">
            <a:avLst/>
          </a:prstGeom>
        </p:spPr>
      </p:pic>
      <p:pic>
        <p:nvPicPr>
          <p:cNvPr id="3" name="Picture 11">
            <a:extLst>
              <a:ext uri="{FF2B5EF4-FFF2-40B4-BE49-F238E27FC236}">
                <a16:creationId xmlns:a16="http://schemas.microsoft.com/office/drawing/2014/main" id="{82058E7B-7A33-489B-B76D-8FBD587B0361}"/>
              </a:ext>
            </a:extLst>
          </p:cNvPr>
          <p:cNvPicPr>
            <a:picLocks noChangeAspect="1"/>
          </p:cNvPicPr>
          <p:nvPr/>
        </p:nvPicPr>
        <p:blipFill>
          <a:blip r:embed="rId6" cstate="print"/>
          <a:stretch>
            <a:fillRect/>
          </a:stretch>
        </p:blipFill>
        <p:spPr>
          <a:xfrm>
            <a:off x="3230880" y="1402915"/>
            <a:ext cx="5902941" cy="1325045"/>
          </a:xfrm>
          <a:prstGeom prst="rect">
            <a:avLst/>
          </a:prstGeom>
        </p:spPr>
      </p:pic>
      <p:pic>
        <p:nvPicPr>
          <p:cNvPr id="10" name="Picture 9" descr="Shape&#10;&#10;Description automatically generated">
            <a:extLst>
              <a:ext uri="{FF2B5EF4-FFF2-40B4-BE49-F238E27FC236}">
                <a16:creationId xmlns:a16="http://schemas.microsoft.com/office/drawing/2014/main" id="{5047DD9E-4390-4DD7-8859-9261DD355277}"/>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82130" y="1500922"/>
            <a:ext cx="2135213" cy="4116107"/>
          </a:xfrm>
          <a:prstGeom prst="rect">
            <a:avLst/>
          </a:prstGeom>
        </p:spPr>
      </p:pic>
      <p:pic>
        <p:nvPicPr>
          <p:cNvPr id="7" name="Picture 6">
            <a:extLst>
              <a:ext uri="{FF2B5EF4-FFF2-40B4-BE49-F238E27FC236}">
                <a16:creationId xmlns:a16="http://schemas.microsoft.com/office/drawing/2014/main" id="{245D7923-A9A5-48E7-9241-FA53621437EC}"/>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22009" y="1169401"/>
            <a:ext cx="2720805" cy="5115200"/>
          </a:xfrm>
          <a:prstGeom prst="rect">
            <a:avLst/>
          </a:prstGeom>
        </p:spPr>
      </p:pic>
      <p:pic>
        <p:nvPicPr>
          <p:cNvPr id="21" name="Picture 11">
            <a:extLst>
              <a:ext uri="{FF2B5EF4-FFF2-40B4-BE49-F238E27FC236}">
                <a16:creationId xmlns:a16="http://schemas.microsoft.com/office/drawing/2014/main" id="{82058E7B-7A33-489B-B76D-8FBD587B0361}"/>
              </a:ext>
            </a:extLst>
          </p:cNvPr>
          <p:cNvPicPr>
            <a:picLocks noChangeAspect="1"/>
          </p:cNvPicPr>
          <p:nvPr/>
        </p:nvPicPr>
        <p:blipFill>
          <a:blip r:embed="rId6" cstate="print"/>
          <a:stretch>
            <a:fillRect/>
          </a:stretch>
        </p:blipFill>
        <p:spPr>
          <a:xfrm>
            <a:off x="3241059" y="2408755"/>
            <a:ext cx="5902941" cy="1325045"/>
          </a:xfrm>
          <a:prstGeom prst="rect">
            <a:avLst/>
          </a:prstGeom>
        </p:spPr>
      </p:pic>
      <p:pic>
        <p:nvPicPr>
          <p:cNvPr id="22" name="Picture 11">
            <a:extLst>
              <a:ext uri="{FF2B5EF4-FFF2-40B4-BE49-F238E27FC236}">
                <a16:creationId xmlns:a16="http://schemas.microsoft.com/office/drawing/2014/main" id="{82058E7B-7A33-489B-B76D-8FBD587B0361}"/>
              </a:ext>
            </a:extLst>
          </p:cNvPr>
          <p:cNvPicPr>
            <a:picLocks noChangeAspect="1"/>
          </p:cNvPicPr>
          <p:nvPr/>
        </p:nvPicPr>
        <p:blipFill>
          <a:blip r:embed="rId6" cstate="print"/>
          <a:stretch>
            <a:fillRect/>
          </a:stretch>
        </p:blipFill>
        <p:spPr>
          <a:xfrm>
            <a:off x="3241059" y="3368875"/>
            <a:ext cx="5902941" cy="1325045"/>
          </a:xfrm>
          <a:prstGeom prst="rect">
            <a:avLst/>
          </a:prstGeom>
        </p:spPr>
      </p:pic>
      <p:pic>
        <p:nvPicPr>
          <p:cNvPr id="23" name="Picture 11">
            <a:extLst>
              <a:ext uri="{FF2B5EF4-FFF2-40B4-BE49-F238E27FC236}">
                <a16:creationId xmlns:a16="http://schemas.microsoft.com/office/drawing/2014/main" id="{82058E7B-7A33-489B-B76D-8FBD587B0361}"/>
              </a:ext>
            </a:extLst>
          </p:cNvPr>
          <p:cNvPicPr>
            <a:picLocks noChangeAspect="1"/>
          </p:cNvPicPr>
          <p:nvPr/>
        </p:nvPicPr>
        <p:blipFill>
          <a:blip r:embed="rId6" cstate="print"/>
          <a:stretch>
            <a:fillRect/>
          </a:stretch>
        </p:blipFill>
        <p:spPr>
          <a:xfrm>
            <a:off x="3241059" y="4374715"/>
            <a:ext cx="5902941" cy="1325045"/>
          </a:xfrm>
          <a:prstGeom prst="rect">
            <a:avLst/>
          </a:prstGeom>
        </p:spPr>
      </p:pic>
      <p:pic>
        <p:nvPicPr>
          <p:cNvPr id="4" name="Picture 4" descr="Graphical user interface, application&#10;&#10;Description automatically generated">
            <a:extLst>
              <a:ext uri="{FF2B5EF4-FFF2-40B4-BE49-F238E27FC236}">
                <a16:creationId xmlns:a16="http://schemas.microsoft.com/office/drawing/2014/main" id="{25B79263-A220-432B-83FC-CE347A64F256}"/>
              </a:ext>
            </a:extLst>
          </p:cNvPr>
          <p:cNvPicPr>
            <a:picLocks noChangeAspect="1"/>
          </p:cNvPicPr>
          <p:nvPr/>
        </p:nvPicPr>
        <p:blipFill>
          <a:blip r:embed="rId9" cstate="print"/>
          <a:stretch>
            <a:fillRect/>
          </a:stretch>
        </p:blipFill>
        <p:spPr>
          <a:xfrm>
            <a:off x="-4273" y="39004"/>
            <a:ext cx="9205956" cy="6651803"/>
          </a:xfrm>
          <a:prstGeom prst="rect">
            <a:avLst/>
          </a:prstGeom>
        </p:spPr>
      </p:pic>
      <p:sp>
        <p:nvSpPr>
          <p:cNvPr id="2" name="Rectangle 1">
            <a:extLst>
              <a:ext uri="{FF2B5EF4-FFF2-40B4-BE49-F238E27FC236}">
                <a16:creationId xmlns:a16="http://schemas.microsoft.com/office/drawing/2014/main" id="{9D82A651-A3CB-4B52-A400-388226FAB207}"/>
              </a:ext>
            </a:extLst>
          </p:cNvPr>
          <p:cNvSpPr/>
          <p:nvPr/>
        </p:nvSpPr>
        <p:spPr>
          <a:xfrm>
            <a:off x="4826816" y="1507929"/>
            <a:ext cx="3738782" cy="576841"/>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51302F5-972F-4D4E-A24F-E475E724165F}"/>
              </a:ext>
            </a:extLst>
          </p:cNvPr>
          <p:cNvSpPr/>
          <p:nvPr/>
        </p:nvSpPr>
        <p:spPr>
          <a:xfrm>
            <a:off x="4845198" y="2334872"/>
            <a:ext cx="3728101" cy="534111"/>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39F83B9-8BC4-461A-BD44-968B2252DA95}"/>
              </a:ext>
            </a:extLst>
          </p:cNvPr>
          <p:cNvSpPr/>
          <p:nvPr/>
        </p:nvSpPr>
        <p:spPr>
          <a:xfrm>
            <a:off x="4841276" y="3090329"/>
            <a:ext cx="3806707" cy="622324"/>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6F7AF2D9-7044-4E23-9944-01ABDEF9EBED}"/>
              </a:ext>
            </a:extLst>
          </p:cNvPr>
          <p:cNvSpPr/>
          <p:nvPr/>
        </p:nvSpPr>
        <p:spPr>
          <a:xfrm>
            <a:off x="4848045" y="3891952"/>
            <a:ext cx="3809999" cy="488829"/>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8BA528D6-9993-4C16-801D-97DF04F5A24A}"/>
              </a:ext>
            </a:extLst>
          </p:cNvPr>
          <p:cNvSpPr/>
          <p:nvPr/>
        </p:nvSpPr>
        <p:spPr>
          <a:xfrm>
            <a:off x="4830509" y="4691641"/>
            <a:ext cx="3813561" cy="480702"/>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4195609" y="3859619"/>
            <a:ext cx="4501662" cy="1348862"/>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3295290" y="258792"/>
            <a:ext cx="3071003" cy="327804"/>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Open Sans" pitchFamily="34" charset="0"/>
                <a:ea typeface="Open Sans" pitchFamily="34" charset="0"/>
                <a:cs typeface="Open Sans" pitchFamily="34" charset="0"/>
              </a:rPr>
              <a:t>LEARNING OBJECTIVES</a:t>
            </a:r>
          </a:p>
        </p:txBody>
      </p:sp>
      <p:pic>
        <p:nvPicPr>
          <p:cNvPr id="63489" name="Picture 1"/>
          <p:cNvPicPr>
            <a:picLocks noChangeAspect="1" noChangeArrowheads="1"/>
          </p:cNvPicPr>
          <p:nvPr/>
        </p:nvPicPr>
        <p:blipFill>
          <a:blip r:embed="rId10" cstate="print"/>
          <a:srcRect/>
          <a:stretch>
            <a:fillRect/>
          </a:stretch>
        </p:blipFill>
        <p:spPr bwMode="auto">
          <a:xfrm>
            <a:off x="0" y="0"/>
            <a:ext cx="9144000" cy="6985591"/>
          </a:xfrm>
          <a:prstGeom prst="rect">
            <a:avLst/>
          </a:prstGeom>
          <a:noFill/>
          <a:ln w="9525">
            <a:noFill/>
            <a:miter lim="800000"/>
            <a:headEnd/>
            <a:tailEnd/>
          </a:ln>
        </p:spPr>
      </p:pic>
      <p:sp>
        <p:nvSpPr>
          <p:cNvPr id="32" name="TextBox 31"/>
          <p:cNvSpPr txBox="1"/>
          <p:nvPr/>
        </p:nvSpPr>
        <p:spPr>
          <a:xfrm>
            <a:off x="3987208" y="3552444"/>
            <a:ext cx="5156792" cy="707886"/>
          </a:xfrm>
          <a:prstGeom prst="rect">
            <a:avLst/>
          </a:prstGeom>
          <a:noFill/>
        </p:spPr>
        <p:txBody>
          <a:bodyPr wrap="square" rtlCol="0">
            <a:spAutoFit/>
          </a:bodyPr>
          <a:lstStyle/>
          <a:p>
            <a:r>
              <a:rPr lang="en-US" sz="2000">
                <a:solidFill>
                  <a:schemeClr val="bg1"/>
                </a:solidFill>
                <a:latin typeface="Arial" pitchFamily="34" charset="0"/>
                <a:cs typeface="Arial" pitchFamily="34" charset="0"/>
              </a:rPr>
              <a:t>Explain the types of aggregate functions with examples.</a:t>
            </a:r>
          </a:p>
        </p:txBody>
      </p:sp>
      <p:sp>
        <p:nvSpPr>
          <p:cNvPr id="26" name="TextBox 25"/>
          <p:cNvSpPr txBox="1"/>
          <p:nvPr/>
        </p:nvSpPr>
        <p:spPr>
          <a:xfrm>
            <a:off x="4242391" y="5475765"/>
            <a:ext cx="4348716" cy="338554"/>
          </a:xfrm>
          <a:prstGeom prst="rect">
            <a:avLst/>
          </a:prstGeom>
          <a:noFill/>
        </p:spPr>
        <p:txBody>
          <a:bodyPr wrap="square" rtlCol="0">
            <a:spAutoFit/>
          </a:bodyPr>
          <a:lstStyle/>
          <a:p>
            <a:r>
              <a:rPr lang="en-US" sz="1600">
                <a:solidFill>
                  <a:schemeClr val="bg1"/>
                </a:solidFill>
              </a:rPr>
              <a:t>Click the enabled objective to explore.</a:t>
            </a:r>
          </a:p>
        </p:txBody>
      </p:sp>
      <p:pic>
        <p:nvPicPr>
          <p:cNvPr id="63490" name="Picture 2"/>
          <p:cNvPicPr>
            <a:picLocks noChangeAspect="1" noChangeArrowheads="1"/>
          </p:cNvPicPr>
          <p:nvPr/>
        </p:nvPicPr>
        <p:blipFill>
          <a:blip r:embed="rId11" cstate="print"/>
          <a:srcRect/>
          <a:stretch>
            <a:fillRect/>
          </a:stretch>
        </p:blipFill>
        <p:spPr bwMode="auto">
          <a:xfrm>
            <a:off x="3492463" y="2746523"/>
            <a:ext cx="542925" cy="514350"/>
          </a:xfrm>
          <a:prstGeom prst="rect">
            <a:avLst/>
          </a:prstGeom>
          <a:noFill/>
          <a:ln w="9525">
            <a:noFill/>
            <a:miter lim="800000"/>
            <a:headEnd/>
            <a:tailEnd/>
          </a:ln>
        </p:spPr>
      </p:pic>
      <p:pic>
        <p:nvPicPr>
          <p:cNvPr id="63491" name="Picture 3"/>
          <p:cNvPicPr>
            <a:picLocks noChangeAspect="1" noChangeArrowheads="1"/>
          </p:cNvPicPr>
          <p:nvPr/>
        </p:nvPicPr>
        <p:blipFill>
          <a:blip r:embed="rId12" cstate="print"/>
          <a:srcRect/>
          <a:stretch>
            <a:fillRect/>
          </a:stretch>
        </p:blipFill>
        <p:spPr bwMode="auto">
          <a:xfrm>
            <a:off x="3455802" y="3692821"/>
            <a:ext cx="552450" cy="514350"/>
          </a:xfrm>
          <a:prstGeom prst="rect">
            <a:avLst/>
          </a:prstGeom>
          <a:noFill/>
          <a:ln w="9525">
            <a:noFill/>
            <a:miter lim="800000"/>
            <a:headEnd/>
            <a:tailEnd/>
          </a:ln>
        </p:spPr>
      </p:pic>
      <p:pic>
        <p:nvPicPr>
          <p:cNvPr id="63492" name="Picture 4"/>
          <p:cNvPicPr>
            <a:picLocks noChangeAspect="1" noChangeArrowheads="1"/>
          </p:cNvPicPr>
          <p:nvPr/>
        </p:nvPicPr>
        <p:blipFill>
          <a:blip r:embed="rId12" cstate="print"/>
          <a:srcRect/>
          <a:stretch>
            <a:fillRect/>
          </a:stretch>
        </p:blipFill>
        <p:spPr bwMode="auto">
          <a:xfrm>
            <a:off x="3466435" y="4596588"/>
            <a:ext cx="552450" cy="514350"/>
          </a:xfrm>
          <a:prstGeom prst="rect">
            <a:avLst/>
          </a:prstGeom>
          <a:noFill/>
          <a:ln w="9525">
            <a:noFill/>
            <a:miter lim="800000"/>
            <a:headEnd/>
            <a:tailEnd/>
          </a:ln>
        </p:spPr>
      </p:pic>
      <p:sp>
        <p:nvSpPr>
          <p:cNvPr id="35" name="Rectangle 34"/>
          <p:cNvSpPr/>
          <p:nvPr/>
        </p:nvSpPr>
        <p:spPr>
          <a:xfrm>
            <a:off x="4051005" y="4639339"/>
            <a:ext cx="4625161" cy="4572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endParaRPr lang="en-US" sz="2000">
              <a:latin typeface="Arial"/>
              <a:cs typeface="Arial"/>
            </a:endParaRPr>
          </a:p>
        </p:txBody>
      </p:sp>
      <p:sp>
        <p:nvSpPr>
          <p:cNvPr id="27" name="TextBox 26"/>
          <p:cNvSpPr txBox="1"/>
          <p:nvPr/>
        </p:nvSpPr>
        <p:spPr>
          <a:xfrm>
            <a:off x="3959589" y="4549948"/>
            <a:ext cx="4802373" cy="707886"/>
          </a:xfrm>
          <a:prstGeom prst="rect">
            <a:avLst/>
          </a:prstGeom>
          <a:noFill/>
        </p:spPr>
        <p:txBody>
          <a:bodyPr wrap="square" lIns="91440" tIns="45720" rIns="91440" bIns="45720" rtlCol="0" anchor="t">
            <a:spAutoFit/>
          </a:bodyPr>
          <a:lstStyle/>
          <a:p>
            <a:r>
              <a:rPr lang="en-US" sz="2000">
                <a:solidFill>
                  <a:schemeClr val="bg1"/>
                </a:solidFill>
                <a:latin typeface="Arial" pitchFamily="34" charset="0"/>
                <a:cs typeface="Arial" pitchFamily="34" charset="0"/>
              </a:rPr>
              <a:t>Explain the types of scalar or non-aggregate functions with examples.</a:t>
            </a:r>
          </a:p>
        </p:txBody>
      </p:sp>
      <p:pic>
        <p:nvPicPr>
          <p:cNvPr id="111617" name="Picture 1"/>
          <p:cNvPicPr>
            <a:picLocks noChangeAspect="1" noChangeArrowheads="1"/>
          </p:cNvPicPr>
          <p:nvPr/>
        </p:nvPicPr>
        <p:blipFill>
          <a:blip r:embed="rId13" cstate="print"/>
          <a:srcRect/>
          <a:stretch>
            <a:fillRect/>
          </a:stretch>
        </p:blipFill>
        <p:spPr bwMode="auto">
          <a:xfrm>
            <a:off x="3406876" y="1679235"/>
            <a:ext cx="5353665" cy="916481"/>
          </a:xfrm>
          <a:prstGeom prst="rect">
            <a:avLst/>
          </a:prstGeom>
          <a:noFill/>
          <a:ln w="9525">
            <a:noFill/>
            <a:miter lim="800000"/>
            <a:headEnd/>
            <a:tailEnd/>
          </a:ln>
        </p:spPr>
      </p:pic>
      <p:sp>
        <p:nvSpPr>
          <p:cNvPr id="34" name="Rectangle 33"/>
          <p:cNvSpPr/>
          <p:nvPr/>
        </p:nvSpPr>
        <p:spPr>
          <a:xfrm>
            <a:off x="4021190" y="1725562"/>
            <a:ext cx="4680358" cy="648928"/>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latin typeface="Arial" pitchFamily="34" charset="0"/>
                <a:cs typeface="Arial" pitchFamily="34" charset="0"/>
              </a:rPr>
              <a:t>Explain sub-queries with SELECT statement </a:t>
            </a:r>
          </a:p>
        </p:txBody>
      </p:sp>
      <p:sp>
        <p:nvSpPr>
          <p:cNvPr id="33" name="TextBox 32"/>
          <p:cNvSpPr txBox="1"/>
          <p:nvPr/>
        </p:nvSpPr>
        <p:spPr>
          <a:xfrm>
            <a:off x="4114800" y="2639961"/>
            <a:ext cx="4395019" cy="369332"/>
          </a:xfrm>
          <a:prstGeom prst="rect">
            <a:avLst/>
          </a:prstGeom>
          <a:noFill/>
        </p:spPr>
        <p:txBody>
          <a:bodyPr wrap="square" rtlCol="0">
            <a:spAutoFit/>
          </a:bodyPr>
          <a:lstStyle/>
          <a:p>
            <a:r>
              <a:rPr lang="en-US"/>
              <a:t>Explain </a:t>
            </a:r>
          </a:p>
        </p:txBody>
      </p:sp>
      <p:pic>
        <p:nvPicPr>
          <p:cNvPr id="36" name="Picture 1"/>
          <p:cNvPicPr>
            <a:picLocks noChangeAspect="1" noChangeArrowheads="1"/>
          </p:cNvPicPr>
          <p:nvPr/>
        </p:nvPicPr>
        <p:blipFill>
          <a:blip r:embed="rId13" cstate="print"/>
          <a:srcRect/>
          <a:stretch>
            <a:fillRect/>
          </a:stretch>
        </p:blipFill>
        <p:spPr bwMode="auto">
          <a:xfrm>
            <a:off x="3392130" y="828744"/>
            <a:ext cx="5338916" cy="916481"/>
          </a:xfrm>
          <a:prstGeom prst="rect">
            <a:avLst/>
          </a:prstGeom>
          <a:noFill/>
          <a:ln w="9525">
            <a:noFill/>
            <a:miter lim="800000"/>
            <a:headEnd/>
            <a:tailEnd/>
          </a:ln>
        </p:spPr>
      </p:pic>
      <p:sp>
        <p:nvSpPr>
          <p:cNvPr id="37" name="Rectangle 36"/>
          <p:cNvSpPr/>
          <p:nvPr/>
        </p:nvSpPr>
        <p:spPr>
          <a:xfrm>
            <a:off x="4040854" y="2630130"/>
            <a:ext cx="4690191" cy="648928"/>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latin typeface="Arial" pitchFamily="34" charset="0"/>
                <a:cs typeface="Arial" pitchFamily="34" charset="0"/>
              </a:rPr>
              <a:t>Explain sub-queries with INSERT statement </a:t>
            </a:r>
          </a:p>
        </p:txBody>
      </p:sp>
      <p:sp>
        <p:nvSpPr>
          <p:cNvPr id="38" name="Rectangle 37"/>
          <p:cNvSpPr/>
          <p:nvPr/>
        </p:nvSpPr>
        <p:spPr>
          <a:xfrm>
            <a:off x="4075267" y="3623188"/>
            <a:ext cx="4641030" cy="648928"/>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latin typeface="Arial" pitchFamily="34" charset="0"/>
                <a:cs typeface="Arial" pitchFamily="34" charset="0"/>
              </a:rPr>
              <a:t>Explain sub-queries with UPDATE statement </a:t>
            </a:r>
          </a:p>
        </p:txBody>
      </p:sp>
      <p:sp>
        <p:nvSpPr>
          <p:cNvPr id="39" name="Rectangle 38"/>
          <p:cNvSpPr/>
          <p:nvPr/>
        </p:nvSpPr>
        <p:spPr>
          <a:xfrm>
            <a:off x="4050687" y="4542504"/>
            <a:ext cx="4641030" cy="648928"/>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latin typeface="Arial" pitchFamily="34" charset="0"/>
                <a:cs typeface="Arial" pitchFamily="34" charset="0"/>
              </a:rPr>
              <a:t>Explain sub-queries with DELETE statement </a:t>
            </a:r>
          </a:p>
        </p:txBody>
      </p:sp>
      <p:sp>
        <p:nvSpPr>
          <p:cNvPr id="40" name="Rectangle 39"/>
          <p:cNvSpPr/>
          <p:nvPr/>
        </p:nvSpPr>
        <p:spPr>
          <a:xfrm>
            <a:off x="4099848" y="860323"/>
            <a:ext cx="4616449" cy="648928"/>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latin typeface="Arial" pitchFamily="34" charset="0"/>
                <a:cs typeface="Arial" pitchFamily="34" charset="0"/>
              </a:rPr>
              <a:t>Define sub-query and its types in SQL</a:t>
            </a:r>
          </a:p>
        </p:txBody>
      </p:sp>
      <p:pic>
        <p:nvPicPr>
          <p:cNvPr id="111618" name="Picture 2"/>
          <p:cNvPicPr>
            <a:picLocks noChangeAspect="1" noChangeArrowheads="1"/>
          </p:cNvPicPr>
          <p:nvPr/>
        </p:nvPicPr>
        <p:blipFill>
          <a:blip r:embed="rId14" cstate="print"/>
          <a:srcRect/>
          <a:stretch>
            <a:fillRect/>
          </a:stretch>
        </p:blipFill>
        <p:spPr bwMode="auto">
          <a:xfrm>
            <a:off x="3589850" y="1861676"/>
            <a:ext cx="465956" cy="454008"/>
          </a:xfrm>
          <a:prstGeom prst="rect">
            <a:avLst/>
          </a:prstGeom>
          <a:noFill/>
          <a:ln w="9525">
            <a:noFill/>
            <a:miter lim="800000"/>
            <a:headEnd/>
            <a:tailEnd/>
          </a:ln>
        </p:spPr>
      </p:pic>
      <p:pic>
        <p:nvPicPr>
          <p:cNvPr id="111619" name="Picture 3"/>
          <p:cNvPicPr>
            <a:picLocks noChangeAspect="1" noChangeArrowheads="1"/>
          </p:cNvPicPr>
          <p:nvPr/>
        </p:nvPicPr>
        <p:blipFill>
          <a:blip r:embed="rId14" cstate="print"/>
          <a:srcRect/>
          <a:stretch>
            <a:fillRect/>
          </a:stretch>
        </p:blipFill>
        <p:spPr bwMode="auto">
          <a:xfrm>
            <a:off x="3516108" y="2746578"/>
            <a:ext cx="480705" cy="468379"/>
          </a:xfrm>
          <a:prstGeom prst="rect">
            <a:avLst/>
          </a:prstGeom>
          <a:noFill/>
          <a:ln w="9525">
            <a:noFill/>
            <a:miter lim="800000"/>
            <a:headEnd/>
            <a:tailEnd/>
          </a:ln>
        </p:spPr>
      </p:pic>
    </p:spTree>
    <p:extLst>
      <p:ext uri="{BB962C8B-B14F-4D97-AF65-F5344CB8AC3E}">
        <p14:creationId xmlns:p14="http://schemas.microsoft.com/office/powerpoint/2010/main" val="1833610140"/>
      </p:ext>
    </p:extLst>
  </p:cSld>
  <p:clrMapOvr>
    <a:masterClrMapping/>
  </p:clrMapOvr>
  <p:extLst>
    <p:ext uri="{6950BFC3-D8DA-4A85-94F7-54DA5524770B}">
      <p188:commentRel xmlns:p188="http://schemas.microsoft.com/office/powerpoint/2018/8/main" r:id="rId3"/>
    </p:ext>
  </p:extLs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Graphical user interface&#10;&#10;Description automatically generated">
            <a:extLst>
              <a:ext uri="{FF2B5EF4-FFF2-40B4-BE49-F238E27FC236}">
                <a16:creationId xmlns:a16="http://schemas.microsoft.com/office/drawing/2014/main" id="{97BD7AF6-5416-4B7E-9315-A38162D4DA7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3706" y="84355"/>
            <a:ext cx="9144000" cy="6858000"/>
          </a:xfrm>
          <a:prstGeom prst="rect">
            <a:avLst/>
          </a:prstGeom>
        </p:spPr>
      </p:pic>
      <p:sp>
        <p:nvSpPr>
          <p:cNvPr id="5" name="Rectangle 4"/>
          <p:cNvSpPr/>
          <p:nvPr/>
        </p:nvSpPr>
        <p:spPr>
          <a:xfrm>
            <a:off x="9558029" y="84776"/>
            <a:ext cx="3850645" cy="3236596"/>
          </a:xfrm>
          <a:prstGeom prst="rect">
            <a:avLst/>
          </a:prstGeom>
        </p:spPr>
        <p:style>
          <a:lnRef idx="2">
            <a:schemeClr val="dk1"/>
          </a:lnRef>
          <a:fillRef idx="1">
            <a:schemeClr val="lt1"/>
          </a:fillRef>
          <a:effectRef idx="0">
            <a:schemeClr val="dk1"/>
          </a:effectRef>
          <a:fontRef idx="minor">
            <a:schemeClr val="dk1"/>
          </a:fontRef>
        </p:style>
        <p:txBody>
          <a:bodyPr lIns="28932" tIns="14467" rIns="28932" bIns="14467" rtlCol="0" anchor="ctr"/>
          <a:lstStyle/>
          <a:p>
            <a:r>
              <a:rPr lang="en-US">
                <a:solidFill>
                  <a:schemeClr val="tx1"/>
                </a:solidFill>
                <a:cs typeface="Arial"/>
              </a:rPr>
              <a:t>Before you begin,</a:t>
            </a:r>
          </a:p>
          <a:p>
            <a:r>
              <a:rPr lang="en-US">
                <a:solidFill>
                  <a:schemeClr val="tx1"/>
                </a:solidFill>
                <a:cs typeface="Arial"/>
              </a:rPr>
              <a:t>let’s quickly revise the basics that you have learnt in the previous topic. </a:t>
            </a:r>
          </a:p>
          <a:p>
            <a:endParaRPr lang="en-US">
              <a:solidFill>
                <a:schemeClr val="tx1"/>
              </a:solidFill>
              <a:cs typeface="Arial"/>
            </a:endParaRPr>
          </a:p>
          <a:p>
            <a:r>
              <a:rPr lang="en-US">
                <a:solidFill>
                  <a:schemeClr val="tx1"/>
                </a:solidFill>
                <a:cs typeface="Arial"/>
              </a:rPr>
              <a:t>Click TAKE TEST to begin the quiz.</a:t>
            </a:r>
          </a:p>
          <a:p>
            <a:r>
              <a:rPr lang="en-US">
                <a:solidFill>
                  <a:schemeClr val="tx1"/>
                </a:solidFill>
                <a:cs typeface="Arial"/>
              </a:rPr>
              <a:t>Good luck!</a:t>
            </a:r>
            <a:endParaRPr lang="en-US">
              <a:solidFill>
                <a:schemeClr val="tx1"/>
              </a:solidFill>
            </a:endParaRPr>
          </a:p>
        </p:txBody>
      </p:sp>
      <p:sp>
        <p:nvSpPr>
          <p:cNvPr id="3" name="TextBox 2">
            <a:extLst>
              <a:ext uri="{FF2B5EF4-FFF2-40B4-BE49-F238E27FC236}">
                <a16:creationId xmlns:a16="http://schemas.microsoft.com/office/drawing/2014/main" id="{31BD503F-A14D-4BCF-8C2C-62D5188E9C82}"/>
              </a:ext>
            </a:extLst>
          </p:cNvPr>
          <p:cNvSpPr txBox="1"/>
          <p:nvPr/>
        </p:nvSpPr>
        <p:spPr>
          <a:xfrm>
            <a:off x="1358861" y="5311423"/>
            <a:ext cx="6009105" cy="1454244"/>
          </a:xfrm>
          <a:prstGeom prst="rect">
            <a:avLst/>
          </a:prstGeom>
          <a:solidFill>
            <a:srgbClr val="013F55"/>
          </a:solidFill>
        </p:spPr>
        <p:txBody>
          <a:bodyPr wrap="square" lIns="68580" tIns="34290" rIns="68580" bIns="34290" rtlCol="0" anchor="t">
            <a:spAutoFit/>
          </a:bodyPr>
          <a:lstStyle/>
          <a:p>
            <a:pPr algn="ctr"/>
            <a:r>
              <a:rPr lang="en-US">
                <a:solidFill>
                  <a:schemeClr val="bg1"/>
                </a:solidFill>
                <a:latin typeface="Arial"/>
                <a:cs typeface="Arial"/>
              </a:rPr>
              <a:t>Before you begin, let’s quickly revise the basics that you have learnt in the previous topic. </a:t>
            </a:r>
          </a:p>
          <a:p>
            <a:pPr algn="ctr"/>
            <a:endParaRPr lang="en-US">
              <a:solidFill>
                <a:schemeClr val="bg1"/>
              </a:solidFill>
              <a:latin typeface="Arial"/>
              <a:cs typeface="Arial"/>
            </a:endParaRPr>
          </a:p>
          <a:p>
            <a:pPr algn="ctr"/>
            <a:r>
              <a:rPr lang="en-US">
                <a:solidFill>
                  <a:schemeClr val="bg1"/>
                </a:solidFill>
                <a:latin typeface="Arial"/>
                <a:cs typeface="Arial"/>
              </a:rPr>
              <a:t>Click TAKE TEST to begin the quiz.</a:t>
            </a:r>
          </a:p>
          <a:p>
            <a:pPr algn="ctr"/>
            <a:r>
              <a:rPr lang="en-US">
                <a:solidFill>
                  <a:schemeClr val="bg1"/>
                </a:solidFill>
                <a:latin typeface="Arial"/>
                <a:cs typeface="Arial"/>
              </a:rPr>
              <a:t>Good luck!</a:t>
            </a:r>
            <a:endParaRPr lang="en-US">
              <a:solidFill>
                <a:schemeClr val="bg1"/>
              </a:solidFill>
            </a:endParaRPr>
          </a:p>
        </p:txBody>
      </p:sp>
      <p:graphicFrame>
        <p:nvGraphicFramePr>
          <p:cNvPr id="7" name="Table 6">
            <a:extLst>
              <a:ext uri="{FF2B5EF4-FFF2-40B4-BE49-F238E27FC236}">
                <a16:creationId xmlns:a16="http://schemas.microsoft.com/office/drawing/2014/main" id="{6A3E7AFC-C4F8-448D-A77A-3DB7875D7D8E}"/>
              </a:ext>
            </a:extLst>
          </p:cNvPr>
          <p:cNvGraphicFramePr>
            <a:graphicFrameLocks noGrp="1"/>
          </p:cNvGraphicFramePr>
          <p:nvPr/>
        </p:nvGraphicFramePr>
        <p:xfrm>
          <a:off x="-2695982" y="799749"/>
          <a:ext cx="2497500" cy="5115915"/>
        </p:xfrm>
        <a:graphic>
          <a:graphicData uri="http://schemas.openxmlformats.org/drawingml/2006/table">
            <a:tbl>
              <a:tblPr>
                <a:tableStyleId>{284E427A-3D55-4303-BF80-6455036E1DE7}</a:tableStyleId>
              </a:tblPr>
              <a:tblGrid>
                <a:gridCol w="1409231">
                  <a:extLst>
                    <a:ext uri="{9D8B030D-6E8A-4147-A177-3AD203B41FA5}">
                      <a16:colId xmlns:a16="http://schemas.microsoft.com/office/drawing/2014/main" val="1784673754"/>
                    </a:ext>
                  </a:extLst>
                </a:gridCol>
                <a:gridCol w="1088269">
                  <a:extLst>
                    <a:ext uri="{9D8B030D-6E8A-4147-A177-3AD203B41FA5}">
                      <a16:colId xmlns:a16="http://schemas.microsoft.com/office/drawing/2014/main" val="1447218687"/>
                    </a:ext>
                  </a:extLst>
                </a:gridCol>
              </a:tblGrid>
              <a:tr h="437166">
                <a:tc>
                  <a:txBody>
                    <a:bodyPr/>
                    <a:lstStyle/>
                    <a:p>
                      <a:pPr latinLnBrk="0"/>
                      <a:r>
                        <a:rPr lang="en-IN" sz="1500" b="1">
                          <a:effectLst/>
                        </a:rPr>
                        <a:t>Options on the output</a:t>
                      </a:r>
                    </a:p>
                  </a:txBody>
                  <a:tcPr marL="76845" marR="76845" marT="38422" marB="384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500" b="1"/>
                        <a:t>YES/NO</a:t>
                      </a:r>
                      <a:endParaRPr lang="en-IN" sz="1500" b="1"/>
                    </a:p>
                  </a:txBody>
                  <a:tcPr marL="76845" marR="76845" marT="38422" marB="3842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17169766"/>
                  </a:ext>
                </a:extLst>
              </a:tr>
              <a:tr h="400233">
                <a:tc>
                  <a:txBody>
                    <a:bodyPr/>
                    <a:lstStyle/>
                    <a:p>
                      <a:pPr latinLnBrk="0"/>
                      <a:r>
                        <a:rPr lang="en-IN" sz="1500">
                          <a:effectLst/>
                        </a:rPr>
                        <a:t>Menu</a:t>
                      </a:r>
                    </a:p>
                  </a:txBody>
                  <a:tcPr marL="76845" marR="76845" marT="38422" marB="384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atinLnBrk="0"/>
                      <a:r>
                        <a:rPr lang="en-US" sz="1500">
                          <a:effectLst/>
                        </a:rPr>
                        <a:t>Y</a:t>
                      </a:r>
                      <a:endParaRPr lang="en-IN" sz="1500">
                        <a:effectLst/>
                      </a:endParaRPr>
                    </a:p>
                  </a:txBody>
                  <a:tcPr marL="76845" marR="76845" marT="38422" marB="384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30235282"/>
                  </a:ext>
                </a:extLst>
              </a:tr>
              <a:tr h="400233">
                <a:tc>
                  <a:txBody>
                    <a:bodyPr/>
                    <a:lstStyle/>
                    <a:p>
                      <a:pPr latinLnBrk="0"/>
                      <a:r>
                        <a:rPr lang="en-IN" sz="1500">
                          <a:effectLst/>
                        </a:rPr>
                        <a:t>Notes</a:t>
                      </a:r>
                    </a:p>
                  </a:txBody>
                  <a:tcPr marL="76845" marR="76845" marT="38422" marB="384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atinLnBrk="0"/>
                      <a:r>
                        <a:rPr lang="en-US" sz="1500">
                          <a:effectLst/>
                        </a:rPr>
                        <a:t>Y</a:t>
                      </a:r>
                      <a:endParaRPr lang="en-IN" sz="1500">
                        <a:effectLst/>
                      </a:endParaRPr>
                    </a:p>
                  </a:txBody>
                  <a:tcPr marL="76845" marR="76845" marT="38422" marB="384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309240475"/>
                  </a:ext>
                </a:extLst>
              </a:tr>
              <a:tr h="768448">
                <a:tc>
                  <a:txBody>
                    <a:bodyPr/>
                    <a:lstStyle/>
                    <a:p>
                      <a:pPr latinLnBrk="0"/>
                      <a:r>
                        <a:rPr lang="en-IN" sz="1500" err="1">
                          <a:effectLst/>
                        </a:rPr>
                        <a:t>Nxt</a:t>
                      </a:r>
                      <a:r>
                        <a:rPr lang="en-IN" sz="1500">
                          <a:effectLst/>
                        </a:rPr>
                        <a:t> button</a:t>
                      </a:r>
                    </a:p>
                  </a:txBody>
                  <a:tcPr marL="76845" marR="76845" marT="38422" marB="384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atinLnBrk="0"/>
                      <a:r>
                        <a:rPr lang="en-IN" sz="1500">
                          <a:effectLst/>
                        </a:rPr>
                        <a:t>N</a:t>
                      </a:r>
                    </a:p>
                  </a:txBody>
                  <a:tcPr marL="76845" marR="76845" marT="38422" marB="384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20728400"/>
                  </a:ext>
                </a:extLst>
              </a:tr>
              <a:tr h="768448">
                <a:tc>
                  <a:txBody>
                    <a:bodyPr/>
                    <a:lstStyle/>
                    <a:p>
                      <a:pPr latinLnBrk="0"/>
                      <a:r>
                        <a:rPr lang="en-IN" sz="1500">
                          <a:effectLst/>
                        </a:rPr>
                        <a:t>Prev button</a:t>
                      </a:r>
                    </a:p>
                  </a:txBody>
                  <a:tcPr marL="76845" marR="76845" marT="38422" marB="384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atinLnBrk="0"/>
                      <a:r>
                        <a:rPr lang="en-US" sz="1500">
                          <a:effectLst/>
                        </a:rPr>
                        <a:t>Y</a:t>
                      </a:r>
                    </a:p>
                  </a:txBody>
                  <a:tcPr marL="76845" marR="76845" marT="38422" marB="384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590410400"/>
                  </a:ext>
                </a:extLst>
              </a:tr>
              <a:tr h="768448">
                <a:tc>
                  <a:txBody>
                    <a:bodyPr/>
                    <a:lstStyle/>
                    <a:p>
                      <a:pPr latinLnBrk="0"/>
                      <a:r>
                        <a:rPr lang="en-US" sz="1500">
                          <a:effectLst/>
                        </a:rPr>
                        <a:t>SUBMIT</a:t>
                      </a:r>
                      <a:endParaRPr lang="en-IN" sz="1500">
                        <a:effectLst/>
                      </a:endParaRPr>
                    </a:p>
                  </a:txBody>
                  <a:tcPr marL="76845" marR="76845" marT="38422" marB="384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atinLnBrk="0"/>
                      <a:r>
                        <a:rPr lang="en-US" sz="1500">
                          <a:effectLst/>
                        </a:rPr>
                        <a:t>N</a:t>
                      </a:r>
                      <a:endParaRPr lang="en-IN" sz="1500">
                        <a:effectLst/>
                      </a:endParaRPr>
                    </a:p>
                  </a:txBody>
                  <a:tcPr marL="76845" marR="76845" marT="38422" marB="384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589121074"/>
                  </a:ext>
                </a:extLst>
              </a:tr>
              <a:tr h="537914">
                <a:tc>
                  <a:txBody>
                    <a:bodyPr/>
                    <a:lstStyle/>
                    <a:p>
                      <a:pPr latinLnBrk="0"/>
                      <a:r>
                        <a:rPr lang="en-IN" sz="1500">
                          <a:effectLst/>
                        </a:rPr>
                        <a:t>Glossary</a:t>
                      </a:r>
                    </a:p>
                  </a:txBody>
                  <a:tcPr marL="76845" marR="76845" marT="38422" marB="384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atinLnBrk="0"/>
                      <a:r>
                        <a:rPr lang="en-US" sz="1500">
                          <a:effectLst/>
                        </a:rPr>
                        <a:t>N</a:t>
                      </a:r>
                      <a:endParaRPr lang="en-IN" sz="1500">
                        <a:effectLst/>
                      </a:endParaRPr>
                    </a:p>
                  </a:txBody>
                  <a:tcPr marL="76845" marR="76845" marT="38422" marB="384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595182000"/>
                  </a:ext>
                </a:extLst>
              </a:tr>
              <a:tr h="400233">
                <a:tc>
                  <a:txBody>
                    <a:bodyPr/>
                    <a:lstStyle/>
                    <a:p>
                      <a:pPr latinLnBrk="0"/>
                      <a:r>
                        <a:rPr lang="en-IN" sz="1500">
                          <a:effectLst/>
                        </a:rPr>
                        <a:t>Marks</a:t>
                      </a:r>
                    </a:p>
                  </a:txBody>
                  <a:tcPr marL="76845" marR="76845" marT="38422" marB="384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atinLnBrk="0"/>
                      <a:r>
                        <a:rPr lang="en-US" sz="1500">
                          <a:effectLst/>
                        </a:rPr>
                        <a:t>N</a:t>
                      </a:r>
                      <a:endParaRPr lang="en-IN" sz="1500">
                        <a:effectLst/>
                      </a:endParaRPr>
                    </a:p>
                  </a:txBody>
                  <a:tcPr marL="76845" marR="76845" marT="38422" marB="384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728266657"/>
                  </a:ext>
                </a:extLst>
              </a:tr>
              <a:tr h="537914">
                <a:tc>
                  <a:txBody>
                    <a:bodyPr/>
                    <a:lstStyle/>
                    <a:p>
                      <a:pPr latinLnBrk="0"/>
                      <a:r>
                        <a:rPr lang="en-IN" sz="1500">
                          <a:effectLst/>
                        </a:rPr>
                        <a:t>Attempts</a:t>
                      </a:r>
                    </a:p>
                  </a:txBody>
                  <a:tcPr marL="76845" marR="76845" marT="38422" marB="384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atinLnBrk="0"/>
                      <a:r>
                        <a:rPr lang="en-US" sz="1500">
                          <a:effectLst/>
                        </a:rPr>
                        <a:t>N</a:t>
                      </a:r>
                      <a:endParaRPr lang="en-IN" sz="1500">
                        <a:effectLst/>
                      </a:endParaRPr>
                    </a:p>
                  </a:txBody>
                  <a:tcPr marL="76845" marR="76845" marT="38422" marB="384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11369749"/>
                  </a:ext>
                </a:extLst>
              </a:tr>
            </a:tbl>
          </a:graphicData>
        </a:graphic>
      </p:graphicFrame>
      <p:pic>
        <p:nvPicPr>
          <p:cNvPr id="6" name="Picture 5">
            <a:extLst>
              <a:ext uri="{FF2B5EF4-FFF2-40B4-BE49-F238E27FC236}">
                <a16:creationId xmlns:a16="http://schemas.microsoft.com/office/drawing/2014/main" id="{84283722-D390-4260-B1B2-D7A87A62921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8924" y="85389"/>
            <a:ext cx="9144000" cy="682532"/>
          </a:xfrm>
          <a:prstGeom prst="rect">
            <a:avLst/>
          </a:prstGeom>
        </p:spPr>
      </p:pic>
      <p:sp>
        <p:nvSpPr>
          <p:cNvPr id="2" name="Flowchart: Alternate Process 1">
            <a:extLst>
              <a:ext uri="{FF2B5EF4-FFF2-40B4-BE49-F238E27FC236}">
                <a16:creationId xmlns:a16="http://schemas.microsoft.com/office/drawing/2014/main" id="{96F6F597-753D-4A3B-A491-72E39C14B0F5}"/>
              </a:ext>
            </a:extLst>
          </p:cNvPr>
          <p:cNvSpPr/>
          <p:nvPr/>
        </p:nvSpPr>
        <p:spPr>
          <a:xfrm>
            <a:off x="7261212" y="5923237"/>
            <a:ext cx="1088169" cy="522996"/>
          </a:xfrm>
          <a:prstGeom prst="flowChartAlternateProcess">
            <a:avLst/>
          </a:prstGeom>
          <a:solidFill>
            <a:srgbClr val="2CA8B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cs typeface="Calibri"/>
              </a:rPr>
              <a:t>TAKE TEST</a:t>
            </a:r>
          </a:p>
        </p:txBody>
      </p:sp>
      <p:pic>
        <p:nvPicPr>
          <p:cNvPr id="4" name="Picture 8" descr="Graphical user interface, website&#10;&#10;Description automatically generated">
            <a:extLst>
              <a:ext uri="{FF2B5EF4-FFF2-40B4-BE49-F238E27FC236}">
                <a16:creationId xmlns:a16="http://schemas.microsoft.com/office/drawing/2014/main" id="{05558DFC-F4AB-44A6-8795-1AB4EC1A201C}"/>
              </a:ext>
            </a:extLst>
          </p:cNvPr>
          <p:cNvPicPr>
            <a:picLocks noChangeAspect="1"/>
          </p:cNvPicPr>
          <p:nvPr/>
        </p:nvPicPr>
        <p:blipFill>
          <a:blip r:embed="rId5" cstate="print"/>
          <a:stretch>
            <a:fillRect/>
          </a:stretch>
        </p:blipFill>
        <p:spPr>
          <a:xfrm>
            <a:off x="0" y="0"/>
            <a:ext cx="9489056" cy="6878798"/>
          </a:xfrm>
          <a:prstGeom prst="rect">
            <a:avLst/>
          </a:prstGeom>
        </p:spPr>
      </p:pic>
      <p:sp>
        <p:nvSpPr>
          <p:cNvPr id="9" name="Rectangle 8"/>
          <p:cNvSpPr/>
          <p:nvPr/>
        </p:nvSpPr>
        <p:spPr>
          <a:xfrm>
            <a:off x="3467819" y="241539"/>
            <a:ext cx="2553419" cy="310551"/>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Open Sans" pitchFamily="34" charset="0"/>
                <a:ea typeface="Open Sans" pitchFamily="34" charset="0"/>
                <a:cs typeface="Open Sans" pitchFamily="34" charset="0"/>
              </a:rPr>
              <a:t>Pre-Assessment</a:t>
            </a:r>
          </a:p>
        </p:txBody>
      </p:sp>
      <p:sp>
        <p:nvSpPr>
          <p:cNvPr id="10" name="Rectangle 9"/>
          <p:cNvSpPr/>
          <p:nvPr/>
        </p:nvSpPr>
        <p:spPr>
          <a:xfrm>
            <a:off x="6985591" y="4848447"/>
            <a:ext cx="1605516" cy="318976"/>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Take Test</a:t>
            </a:r>
          </a:p>
        </p:txBody>
      </p:sp>
      <p:pic>
        <p:nvPicPr>
          <p:cNvPr id="61441" name="Picture 1"/>
          <p:cNvPicPr>
            <a:picLocks noChangeAspect="1" noChangeArrowheads="1"/>
          </p:cNvPicPr>
          <p:nvPr/>
        </p:nvPicPr>
        <p:blipFill>
          <a:blip r:embed="rId6" cstate="print"/>
          <a:srcRect/>
          <a:stretch>
            <a:fillRect/>
          </a:stretch>
        </p:blipFill>
        <p:spPr bwMode="auto">
          <a:xfrm>
            <a:off x="8764" y="-15397"/>
            <a:ext cx="9401050" cy="6873397"/>
          </a:xfrm>
          <a:prstGeom prst="rect">
            <a:avLst/>
          </a:prstGeom>
          <a:noFill/>
          <a:ln w="9525">
            <a:noFill/>
            <a:miter lim="800000"/>
            <a:headEnd/>
            <a:tailEnd/>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07ADD38-BD19-4366-8333-BCC8970BAB6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4787" y="3124"/>
            <a:ext cx="9144000" cy="682532"/>
          </a:xfrm>
          <a:prstGeom prst="rect">
            <a:avLst/>
          </a:prstGeom>
        </p:spPr>
      </p:pic>
      <p:sp>
        <p:nvSpPr>
          <p:cNvPr id="5" name="TextBox 4">
            <a:extLst>
              <a:ext uri="{FF2B5EF4-FFF2-40B4-BE49-F238E27FC236}">
                <a16:creationId xmlns:a16="http://schemas.microsoft.com/office/drawing/2014/main" id="{12926364-CC4F-493E-BFD0-98AB7DF5A734}"/>
              </a:ext>
            </a:extLst>
          </p:cNvPr>
          <p:cNvSpPr txBox="1"/>
          <p:nvPr/>
        </p:nvSpPr>
        <p:spPr>
          <a:xfrm>
            <a:off x="2389710" y="109165"/>
            <a:ext cx="4218038" cy="346249"/>
          </a:xfrm>
          <a:prstGeom prst="rect">
            <a:avLst/>
          </a:prstGeom>
          <a:noFill/>
        </p:spPr>
        <p:txBody>
          <a:bodyPr wrap="square" lIns="68580" tIns="34290" rIns="68580" bIns="34290" rtlCol="0" anchor="t">
            <a:spAutoFit/>
          </a:bodyPr>
          <a:lstStyle/>
          <a:p>
            <a:pPr algn="ctr"/>
            <a:r>
              <a:rPr lang="en-IN" b="1">
                <a:solidFill>
                  <a:schemeClr val="bg1"/>
                </a:solidFill>
                <a:latin typeface="Open Sans"/>
                <a:ea typeface="Open Sans"/>
                <a:cs typeface="Arial"/>
              </a:rPr>
              <a:t>Pre-assessment: Question 1</a:t>
            </a:r>
          </a:p>
        </p:txBody>
      </p:sp>
      <p:sp>
        <p:nvSpPr>
          <p:cNvPr id="13" name="TextBox 12">
            <a:extLst>
              <a:ext uri="{FF2B5EF4-FFF2-40B4-BE49-F238E27FC236}">
                <a16:creationId xmlns:a16="http://schemas.microsoft.com/office/drawing/2014/main" id="{F505E9EC-B701-41A3-BE0D-EA141DF7CAF3}"/>
              </a:ext>
            </a:extLst>
          </p:cNvPr>
          <p:cNvSpPr txBox="1"/>
          <p:nvPr/>
        </p:nvSpPr>
        <p:spPr>
          <a:xfrm>
            <a:off x="437112" y="849939"/>
            <a:ext cx="7686580" cy="298160"/>
          </a:xfrm>
          <a:prstGeom prst="rect">
            <a:avLst/>
          </a:prstGeom>
          <a:noFill/>
        </p:spPr>
        <p:txBody>
          <a:bodyPr rot="0" spcFirstLastPara="0" vertOverflow="overflow" horzOverflow="overflow" vert="horz" wrap="square" lIns="51435" tIns="25718" rIns="51435" bIns="25718" numCol="1" spcCol="0" rtlCol="0" fromWordArt="0" anchor="t" anchorCtr="0" forceAA="0" compatLnSpc="1">
            <a:prstTxWarp prst="textNoShape">
              <a:avLst/>
            </a:prstTxWarp>
            <a:spAutoFit/>
          </a:bodyPr>
          <a:lstStyle/>
          <a:p>
            <a:pPr algn="ctr"/>
            <a:r>
              <a:rPr lang="en-US" sz="1600" b="1">
                <a:latin typeface="Arial"/>
                <a:cs typeface="Arial"/>
              </a:rPr>
              <a:t>Select the appropriate answer for the following question and click SUBMIT.</a:t>
            </a:r>
            <a:endParaRPr lang="en-US" sz="1600">
              <a:latin typeface="Arial"/>
              <a:ea typeface="+mn-lt"/>
              <a:cs typeface="Arial"/>
            </a:endParaRPr>
          </a:p>
        </p:txBody>
      </p:sp>
      <p:pic>
        <p:nvPicPr>
          <p:cNvPr id="4" name="Picture 9" descr="Graphical user interface, application&#10;&#10;Description automatically generated">
            <a:extLst>
              <a:ext uri="{FF2B5EF4-FFF2-40B4-BE49-F238E27FC236}">
                <a16:creationId xmlns:a16="http://schemas.microsoft.com/office/drawing/2014/main" id="{5FE7E586-2CB3-4A48-AAC5-8512DF79DE12}"/>
              </a:ext>
            </a:extLst>
          </p:cNvPr>
          <p:cNvPicPr>
            <a:picLocks noChangeAspect="1"/>
          </p:cNvPicPr>
          <p:nvPr/>
        </p:nvPicPr>
        <p:blipFill>
          <a:blip r:embed="rId6" cstate="print"/>
          <a:stretch>
            <a:fillRect/>
          </a:stretch>
        </p:blipFill>
        <p:spPr>
          <a:xfrm>
            <a:off x="81666" y="5254358"/>
            <a:ext cx="9062334" cy="1370217"/>
          </a:xfrm>
          <a:prstGeom prst="rect">
            <a:avLst/>
          </a:prstGeom>
        </p:spPr>
      </p:pic>
      <p:sp>
        <p:nvSpPr>
          <p:cNvPr id="6" name="TextBox 5">
            <a:extLst>
              <a:ext uri="{FF2B5EF4-FFF2-40B4-BE49-F238E27FC236}">
                <a16:creationId xmlns:a16="http://schemas.microsoft.com/office/drawing/2014/main" id="{14D052B7-1D6C-49A3-9225-2EDC8994C34C}"/>
              </a:ext>
            </a:extLst>
          </p:cNvPr>
          <p:cNvSpPr txBox="1"/>
          <p:nvPr/>
        </p:nvSpPr>
        <p:spPr>
          <a:xfrm>
            <a:off x="1072890" y="5403756"/>
            <a:ext cx="6398105" cy="1454244"/>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ctr"/>
            <a:r>
              <a:rPr lang="en-US" b="1">
                <a:latin typeface="Arial" panose="020B0604020202020204" pitchFamily="34" charset="0"/>
                <a:ea typeface="+mn-lt"/>
                <a:cs typeface="Arial" panose="020B0604020202020204" pitchFamily="34" charset="0"/>
              </a:rPr>
              <a:t>Excellent! You are right.</a:t>
            </a:r>
          </a:p>
          <a:p>
            <a:pPr algn="ctr"/>
            <a:r>
              <a:rPr lang="en-US"/>
              <a:t>While using SQL JOINS, the JOIN condition is always mentioned in the WHERE clause. Hence, if you have specified ‘n’ number of tables in the FROM clause, then there should be ‘n-1’ join conditions in the WHERE clause. Hence, the answer is </a:t>
            </a:r>
            <a:r>
              <a:rPr lang="en-US" b="1"/>
              <a:t>n-1</a:t>
            </a:r>
            <a:r>
              <a:rPr lang="en-US"/>
              <a:t>.</a:t>
            </a:r>
            <a:endParaRPr lang="en-US">
              <a:latin typeface="Arial" panose="020B0604020202020204" pitchFamily="34" charset="0"/>
              <a:ea typeface="+mn-lt"/>
              <a:cs typeface="Arial" panose="020B0604020202020204" pitchFamily="34" charset="0"/>
            </a:endParaRPr>
          </a:p>
        </p:txBody>
      </p:sp>
      <p:graphicFrame>
        <p:nvGraphicFramePr>
          <p:cNvPr id="12" name="Table 11">
            <a:extLst>
              <a:ext uri="{FF2B5EF4-FFF2-40B4-BE49-F238E27FC236}">
                <a16:creationId xmlns:a16="http://schemas.microsoft.com/office/drawing/2014/main" id="{B3A1A8C2-2D25-4603-8C96-F58BD54EA1E2}"/>
              </a:ext>
            </a:extLst>
          </p:cNvPr>
          <p:cNvGraphicFramePr>
            <a:graphicFrameLocks noGrp="1"/>
          </p:cNvGraphicFramePr>
          <p:nvPr/>
        </p:nvGraphicFramePr>
        <p:xfrm>
          <a:off x="-3466050" y="-45368"/>
          <a:ext cx="2497500" cy="5115915"/>
        </p:xfrm>
        <a:graphic>
          <a:graphicData uri="http://schemas.openxmlformats.org/drawingml/2006/table">
            <a:tbl>
              <a:tblPr>
                <a:tableStyleId>{284E427A-3D55-4303-BF80-6455036E1DE7}</a:tableStyleId>
              </a:tblPr>
              <a:tblGrid>
                <a:gridCol w="1409231">
                  <a:extLst>
                    <a:ext uri="{9D8B030D-6E8A-4147-A177-3AD203B41FA5}">
                      <a16:colId xmlns:a16="http://schemas.microsoft.com/office/drawing/2014/main" val="1784673754"/>
                    </a:ext>
                  </a:extLst>
                </a:gridCol>
                <a:gridCol w="1088269">
                  <a:extLst>
                    <a:ext uri="{9D8B030D-6E8A-4147-A177-3AD203B41FA5}">
                      <a16:colId xmlns:a16="http://schemas.microsoft.com/office/drawing/2014/main" val="1447218687"/>
                    </a:ext>
                  </a:extLst>
                </a:gridCol>
              </a:tblGrid>
              <a:tr h="437166">
                <a:tc>
                  <a:txBody>
                    <a:bodyPr/>
                    <a:lstStyle/>
                    <a:p>
                      <a:pPr latinLnBrk="0"/>
                      <a:r>
                        <a:rPr lang="en-IN" sz="1500" b="1">
                          <a:effectLst/>
                        </a:rPr>
                        <a:t>Options on the output</a:t>
                      </a:r>
                    </a:p>
                  </a:txBody>
                  <a:tcPr marL="76845" marR="76845" marT="38422" marB="384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500" b="1"/>
                        <a:t>YES/NO</a:t>
                      </a:r>
                      <a:endParaRPr lang="en-IN" sz="1500" b="1"/>
                    </a:p>
                  </a:txBody>
                  <a:tcPr marL="76845" marR="76845" marT="38422" marB="3842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17169766"/>
                  </a:ext>
                </a:extLst>
              </a:tr>
              <a:tr h="400233">
                <a:tc>
                  <a:txBody>
                    <a:bodyPr/>
                    <a:lstStyle/>
                    <a:p>
                      <a:pPr latinLnBrk="0"/>
                      <a:r>
                        <a:rPr lang="en-IN" sz="1500">
                          <a:effectLst/>
                        </a:rPr>
                        <a:t>Menu</a:t>
                      </a:r>
                    </a:p>
                  </a:txBody>
                  <a:tcPr marL="76845" marR="76845" marT="38422" marB="384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atinLnBrk="0"/>
                      <a:r>
                        <a:rPr lang="en-US" sz="1500">
                          <a:effectLst/>
                        </a:rPr>
                        <a:t>N</a:t>
                      </a:r>
                      <a:endParaRPr lang="en-IN" sz="1500">
                        <a:effectLst/>
                      </a:endParaRPr>
                    </a:p>
                  </a:txBody>
                  <a:tcPr marL="76845" marR="76845" marT="38422" marB="384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30235282"/>
                  </a:ext>
                </a:extLst>
              </a:tr>
              <a:tr h="400233">
                <a:tc>
                  <a:txBody>
                    <a:bodyPr/>
                    <a:lstStyle/>
                    <a:p>
                      <a:pPr latinLnBrk="0"/>
                      <a:r>
                        <a:rPr lang="en-IN" sz="1500">
                          <a:effectLst/>
                        </a:rPr>
                        <a:t>Notes</a:t>
                      </a:r>
                    </a:p>
                  </a:txBody>
                  <a:tcPr marL="76845" marR="76845" marT="38422" marB="384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atinLnBrk="0"/>
                      <a:r>
                        <a:rPr lang="en-IN" sz="1500">
                          <a:effectLst/>
                        </a:rPr>
                        <a:t>N</a:t>
                      </a:r>
                    </a:p>
                  </a:txBody>
                  <a:tcPr marL="76845" marR="76845" marT="38422" marB="384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309240475"/>
                  </a:ext>
                </a:extLst>
              </a:tr>
              <a:tr h="768448">
                <a:tc>
                  <a:txBody>
                    <a:bodyPr/>
                    <a:lstStyle/>
                    <a:p>
                      <a:pPr latinLnBrk="0"/>
                      <a:r>
                        <a:rPr lang="en-IN" sz="1500" err="1">
                          <a:effectLst/>
                        </a:rPr>
                        <a:t>Nxt</a:t>
                      </a:r>
                      <a:r>
                        <a:rPr lang="en-IN" sz="1500">
                          <a:effectLst/>
                        </a:rPr>
                        <a:t> button</a:t>
                      </a:r>
                    </a:p>
                  </a:txBody>
                  <a:tcPr marL="76845" marR="76845" marT="38422" marB="384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atinLnBrk="0"/>
                      <a:r>
                        <a:rPr lang="en-IN" sz="1500">
                          <a:effectLst/>
                        </a:rPr>
                        <a:t>N</a:t>
                      </a:r>
                    </a:p>
                  </a:txBody>
                  <a:tcPr marL="76845" marR="76845" marT="38422" marB="384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20728400"/>
                  </a:ext>
                </a:extLst>
              </a:tr>
              <a:tr h="768448">
                <a:tc>
                  <a:txBody>
                    <a:bodyPr/>
                    <a:lstStyle/>
                    <a:p>
                      <a:pPr latinLnBrk="0"/>
                      <a:r>
                        <a:rPr lang="en-IN" sz="1500" err="1">
                          <a:effectLst/>
                        </a:rPr>
                        <a:t>Prev</a:t>
                      </a:r>
                      <a:r>
                        <a:rPr lang="en-IN" sz="1500">
                          <a:effectLst/>
                        </a:rPr>
                        <a:t> button</a:t>
                      </a:r>
                    </a:p>
                  </a:txBody>
                  <a:tcPr marL="76845" marR="76845" marT="38422" marB="384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atinLnBrk="0"/>
                      <a:r>
                        <a:rPr lang="en-IN" sz="1500">
                          <a:effectLst/>
                        </a:rPr>
                        <a:t>N</a:t>
                      </a:r>
                    </a:p>
                  </a:txBody>
                  <a:tcPr marL="76845" marR="76845" marT="38422" marB="384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590410400"/>
                  </a:ext>
                </a:extLst>
              </a:tr>
              <a:tr h="768448">
                <a:tc>
                  <a:txBody>
                    <a:bodyPr/>
                    <a:lstStyle/>
                    <a:p>
                      <a:pPr latinLnBrk="0"/>
                      <a:r>
                        <a:rPr lang="en-US" sz="1500">
                          <a:effectLst/>
                        </a:rPr>
                        <a:t>SUBMIT</a:t>
                      </a:r>
                      <a:endParaRPr lang="en-IN" sz="1500">
                        <a:effectLst/>
                      </a:endParaRPr>
                    </a:p>
                  </a:txBody>
                  <a:tcPr marL="76845" marR="76845" marT="38422" marB="384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atinLnBrk="0"/>
                      <a:r>
                        <a:rPr lang="en-US" sz="1500">
                          <a:effectLst/>
                        </a:rPr>
                        <a:t>Y</a:t>
                      </a:r>
                      <a:endParaRPr lang="en-IN" sz="1500">
                        <a:effectLst/>
                      </a:endParaRPr>
                    </a:p>
                  </a:txBody>
                  <a:tcPr marL="76845" marR="76845" marT="38422" marB="384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589121074"/>
                  </a:ext>
                </a:extLst>
              </a:tr>
              <a:tr h="537914">
                <a:tc>
                  <a:txBody>
                    <a:bodyPr/>
                    <a:lstStyle/>
                    <a:p>
                      <a:pPr latinLnBrk="0"/>
                      <a:r>
                        <a:rPr lang="en-IN" sz="1500">
                          <a:effectLst/>
                        </a:rPr>
                        <a:t>Glossary</a:t>
                      </a:r>
                    </a:p>
                  </a:txBody>
                  <a:tcPr marL="76845" marR="76845" marT="38422" marB="384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atinLnBrk="0"/>
                      <a:r>
                        <a:rPr lang="en-US" sz="1500">
                          <a:effectLst/>
                        </a:rPr>
                        <a:t>N</a:t>
                      </a:r>
                      <a:endParaRPr lang="en-IN" sz="1500">
                        <a:effectLst/>
                      </a:endParaRPr>
                    </a:p>
                  </a:txBody>
                  <a:tcPr marL="76845" marR="76845" marT="38422" marB="384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595182000"/>
                  </a:ext>
                </a:extLst>
              </a:tr>
              <a:tr h="400233">
                <a:tc>
                  <a:txBody>
                    <a:bodyPr/>
                    <a:lstStyle/>
                    <a:p>
                      <a:pPr latinLnBrk="0"/>
                      <a:r>
                        <a:rPr lang="en-IN" sz="1500">
                          <a:effectLst/>
                        </a:rPr>
                        <a:t>Marks</a:t>
                      </a:r>
                    </a:p>
                  </a:txBody>
                  <a:tcPr marL="76845" marR="76845" marT="38422" marB="384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atinLnBrk="0"/>
                      <a:r>
                        <a:rPr lang="en-US" sz="1500">
                          <a:effectLst/>
                        </a:rPr>
                        <a:t>0</a:t>
                      </a:r>
                      <a:endParaRPr lang="en-IN" sz="1500">
                        <a:effectLst/>
                      </a:endParaRPr>
                    </a:p>
                  </a:txBody>
                  <a:tcPr marL="76845" marR="76845" marT="38422" marB="384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728266657"/>
                  </a:ext>
                </a:extLst>
              </a:tr>
              <a:tr h="537914">
                <a:tc>
                  <a:txBody>
                    <a:bodyPr/>
                    <a:lstStyle/>
                    <a:p>
                      <a:pPr latinLnBrk="0"/>
                      <a:r>
                        <a:rPr lang="en-IN" sz="1500">
                          <a:effectLst/>
                        </a:rPr>
                        <a:t>Attempts</a:t>
                      </a:r>
                    </a:p>
                  </a:txBody>
                  <a:tcPr marL="76845" marR="76845" marT="38422" marB="384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atinLnBrk="0"/>
                      <a:r>
                        <a:rPr lang="en-IN" sz="1500">
                          <a:effectLst/>
                        </a:rPr>
                        <a:t>1</a:t>
                      </a:r>
                    </a:p>
                  </a:txBody>
                  <a:tcPr marL="76845" marR="76845" marT="38422" marB="384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11369749"/>
                  </a:ext>
                </a:extLst>
              </a:tr>
            </a:tbl>
          </a:graphicData>
        </a:graphic>
      </p:graphicFrame>
      <p:sp>
        <p:nvSpPr>
          <p:cNvPr id="2" name="TextBox 1">
            <a:extLst>
              <a:ext uri="{FF2B5EF4-FFF2-40B4-BE49-F238E27FC236}">
                <a16:creationId xmlns:a16="http://schemas.microsoft.com/office/drawing/2014/main" id="{38D03C06-DEFF-4DD3-8B08-CED5BF5C2561}"/>
              </a:ext>
            </a:extLst>
          </p:cNvPr>
          <p:cNvSpPr txBox="1"/>
          <p:nvPr/>
        </p:nvSpPr>
        <p:spPr>
          <a:xfrm>
            <a:off x="240222" y="1193079"/>
            <a:ext cx="8663850"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latin typeface="Arial" pitchFamily="34" charset="0"/>
                <a:cs typeface="Arial" pitchFamily="34" charset="0"/>
              </a:rPr>
              <a:t>While writing a JOIN condition in SQL, what should be the number of join conditions in the WHERE clause if there are ‘n’ number of tables specified  in the FROM clause?</a:t>
            </a:r>
            <a:endParaRPr lang="en-US" sz="2000">
              <a:latin typeface="Arial" pitchFamily="34" charset="0"/>
              <a:ea typeface="+mn-lt"/>
              <a:cs typeface="Arial" pitchFamily="34" charset="0"/>
            </a:endParaRPr>
          </a:p>
        </p:txBody>
      </p:sp>
      <p:sp>
        <p:nvSpPr>
          <p:cNvPr id="3" name="TextBox 2">
            <a:extLst>
              <a:ext uri="{FF2B5EF4-FFF2-40B4-BE49-F238E27FC236}">
                <a16:creationId xmlns:a16="http://schemas.microsoft.com/office/drawing/2014/main" id="{04AF1736-E7FD-4AB0-AA3A-2267D0D1D0A1}"/>
              </a:ext>
            </a:extLst>
          </p:cNvPr>
          <p:cNvSpPr txBox="1"/>
          <p:nvPr/>
        </p:nvSpPr>
        <p:spPr>
          <a:xfrm>
            <a:off x="562748" y="2350308"/>
            <a:ext cx="7003517" cy="22467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2000">
                <a:latin typeface="Arial"/>
                <a:ea typeface="+mn-lt"/>
                <a:cs typeface="+mn-lt"/>
              </a:rPr>
              <a:t>A. n+1</a:t>
            </a:r>
            <a:endParaRPr lang="en-US" sz="2000">
              <a:latin typeface="Arial"/>
              <a:ea typeface="+mn-lt"/>
              <a:cs typeface="+mn-lt"/>
            </a:endParaRPr>
          </a:p>
          <a:p>
            <a:br>
              <a:rPr lang="en-IN" sz="2000">
                <a:latin typeface="Arial"/>
                <a:ea typeface="+mn-lt"/>
                <a:cs typeface="+mn-lt"/>
              </a:rPr>
            </a:br>
            <a:r>
              <a:rPr lang="en-IN" sz="2000" b="1">
                <a:latin typeface="Arial"/>
                <a:ea typeface="+mn-lt"/>
                <a:cs typeface="+mn-lt"/>
              </a:rPr>
              <a:t>B. n-1</a:t>
            </a:r>
            <a:endParaRPr lang="en-US" sz="2000" b="1">
              <a:latin typeface="Arial"/>
              <a:ea typeface="+mn-lt"/>
              <a:cs typeface="+mn-lt"/>
            </a:endParaRPr>
          </a:p>
          <a:p>
            <a:br>
              <a:rPr lang="en-IN" sz="2000">
                <a:latin typeface="Arial"/>
                <a:ea typeface="+mn-lt"/>
                <a:cs typeface="+mn-lt"/>
              </a:rPr>
            </a:br>
            <a:r>
              <a:rPr lang="en-IN" sz="2000">
                <a:latin typeface="Arial"/>
                <a:ea typeface="+mn-lt"/>
                <a:cs typeface="+mn-lt"/>
              </a:rPr>
              <a:t>C. n</a:t>
            </a:r>
            <a:endParaRPr lang="en-US" sz="2000">
              <a:latin typeface="Arial"/>
              <a:ea typeface="+mn-lt"/>
              <a:cs typeface="+mn-lt"/>
            </a:endParaRPr>
          </a:p>
          <a:p>
            <a:endParaRPr lang="en-IN" sz="2000">
              <a:latin typeface="Arial"/>
              <a:ea typeface="+mn-lt"/>
              <a:cs typeface="+mn-lt"/>
            </a:endParaRPr>
          </a:p>
          <a:p>
            <a:r>
              <a:rPr lang="en-IN" sz="2000">
                <a:latin typeface="Arial"/>
                <a:ea typeface="+mn-lt"/>
                <a:cs typeface="+mn-lt"/>
              </a:rPr>
              <a:t>D. 2n</a:t>
            </a:r>
            <a:endParaRPr lang="en-US" sz="2000">
              <a:latin typeface="Arial"/>
              <a:cs typeface="Calibri"/>
            </a:endParaRPr>
          </a:p>
        </p:txBody>
      </p:sp>
      <p:pic>
        <p:nvPicPr>
          <p:cNvPr id="8" name="Picture 8" descr="Graphical user interface, text, application, website&#10;&#10;Description automatically generated">
            <a:extLst>
              <a:ext uri="{FF2B5EF4-FFF2-40B4-BE49-F238E27FC236}">
                <a16:creationId xmlns:a16="http://schemas.microsoft.com/office/drawing/2014/main" id="{7037BCFD-FD71-44B3-8E17-690A4775DB1C}"/>
              </a:ext>
            </a:extLst>
          </p:cNvPr>
          <p:cNvPicPr>
            <a:picLocks noChangeAspect="1"/>
          </p:cNvPicPr>
          <p:nvPr/>
        </p:nvPicPr>
        <p:blipFill>
          <a:blip r:embed="rId7" cstate="print"/>
          <a:stretch>
            <a:fillRect/>
          </a:stretch>
        </p:blipFill>
        <p:spPr>
          <a:xfrm>
            <a:off x="12357" y="4754"/>
            <a:ext cx="9143999" cy="670112"/>
          </a:xfrm>
          <a:prstGeom prst="rect">
            <a:avLst/>
          </a:prstGeom>
        </p:spPr>
      </p:pic>
      <p:sp>
        <p:nvSpPr>
          <p:cNvPr id="9" name="Rectangle 8">
            <a:extLst>
              <a:ext uri="{FF2B5EF4-FFF2-40B4-BE49-F238E27FC236}">
                <a16:creationId xmlns:a16="http://schemas.microsoft.com/office/drawing/2014/main" id="{453E1DA2-B36A-49B7-88A7-3C4B83F857D7}"/>
              </a:ext>
            </a:extLst>
          </p:cNvPr>
          <p:cNvSpPr/>
          <p:nvPr/>
        </p:nvSpPr>
        <p:spPr>
          <a:xfrm>
            <a:off x="3039762" y="154458"/>
            <a:ext cx="3571101" cy="38306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bg1"/>
                </a:solidFill>
                <a:latin typeface="Open Sans" pitchFamily="34" charset="0"/>
                <a:ea typeface="Open Sans" pitchFamily="34" charset="0"/>
                <a:cs typeface="Open Sans" pitchFamily="34" charset="0"/>
              </a:rPr>
              <a:t>Pre-Assessment: Question 1</a:t>
            </a:r>
          </a:p>
        </p:txBody>
      </p:sp>
    </p:spTree>
    <p:custDataLst>
      <p:tags r:id="rId1"/>
    </p:custDataLst>
    <p:extLst>
      <p:ext uri="{BB962C8B-B14F-4D97-AF65-F5344CB8AC3E}">
        <p14:creationId xmlns:p14="http://schemas.microsoft.com/office/powerpoint/2010/main" val="3510377245"/>
      </p:ext>
    </p:extLst>
  </p:cSld>
  <p:clrMapOvr>
    <a:masterClrMapping/>
  </p:clrMapOvr>
  <p:extLst>
    <p:ext uri="{6950BFC3-D8DA-4A85-94F7-54DA5524770B}">
      <p188:commentRel xmlns:p188="http://schemas.microsoft.com/office/powerpoint/2018/8/main" r:id="rId4"/>
    </p:ext>
  </p:extLs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F1EC4D62-13CE-4968-95A5-14EF06C076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4787" y="3124"/>
            <a:ext cx="9144000" cy="682532"/>
          </a:xfrm>
          <a:prstGeom prst="rect">
            <a:avLst/>
          </a:prstGeom>
        </p:spPr>
      </p:pic>
      <p:sp>
        <p:nvSpPr>
          <p:cNvPr id="5" name="TextBox 4">
            <a:extLst>
              <a:ext uri="{FF2B5EF4-FFF2-40B4-BE49-F238E27FC236}">
                <a16:creationId xmlns:a16="http://schemas.microsoft.com/office/drawing/2014/main" id="{12926364-CC4F-493E-BFD0-98AB7DF5A734}"/>
              </a:ext>
            </a:extLst>
          </p:cNvPr>
          <p:cNvSpPr txBox="1"/>
          <p:nvPr/>
        </p:nvSpPr>
        <p:spPr>
          <a:xfrm>
            <a:off x="2682186" y="109165"/>
            <a:ext cx="3779626" cy="346249"/>
          </a:xfrm>
          <a:prstGeom prst="rect">
            <a:avLst/>
          </a:prstGeom>
          <a:noFill/>
        </p:spPr>
        <p:txBody>
          <a:bodyPr wrap="square" lIns="68580" tIns="34290" rIns="68580" bIns="34290" rtlCol="0" anchor="t">
            <a:spAutoFit/>
          </a:bodyPr>
          <a:lstStyle/>
          <a:p>
            <a:pPr algn="ctr"/>
            <a:r>
              <a:rPr lang="en-IN" b="1">
                <a:solidFill>
                  <a:schemeClr val="bg1"/>
                </a:solidFill>
                <a:latin typeface="Open Sans"/>
                <a:ea typeface="Open Sans"/>
                <a:cs typeface="Arial"/>
              </a:rPr>
              <a:t>Pre-assessment : Question 2</a:t>
            </a:r>
          </a:p>
        </p:txBody>
      </p:sp>
      <p:sp>
        <p:nvSpPr>
          <p:cNvPr id="13" name="TextBox 12">
            <a:extLst>
              <a:ext uri="{FF2B5EF4-FFF2-40B4-BE49-F238E27FC236}">
                <a16:creationId xmlns:a16="http://schemas.microsoft.com/office/drawing/2014/main" id="{F505E9EC-B701-41A3-BE0D-EA141DF7CAF3}"/>
              </a:ext>
            </a:extLst>
          </p:cNvPr>
          <p:cNvSpPr txBox="1"/>
          <p:nvPr/>
        </p:nvSpPr>
        <p:spPr>
          <a:xfrm>
            <a:off x="963235" y="910880"/>
            <a:ext cx="7269465" cy="328937"/>
          </a:xfrm>
          <a:prstGeom prst="rect">
            <a:avLst/>
          </a:prstGeom>
          <a:noFill/>
        </p:spPr>
        <p:txBody>
          <a:bodyPr rot="0" spcFirstLastPara="0" vertOverflow="overflow" horzOverflow="overflow" vert="horz" wrap="square" lIns="51435" tIns="25718" rIns="51435" bIns="25718" numCol="1" spcCol="0" rtlCol="0" fromWordArt="0" anchor="t" anchorCtr="0" forceAA="0" compatLnSpc="1">
            <a:prstTxWarp prst="textNoShape">
              <a:avLst/>
            </a:prstTxWarp>
            <a:spAutoFit/>
          </a:bodyPr>
          <a:lstStyle/>
          <a:p>
            <a:pPr algn="ctr"/>
            <a:r>
              <a:rPr lang="en-US" b="1">
                <a:latin typeface="Arial"/>
                <a:cs typeface="Arial"/>
              </a:rPr>
              <a:t>Select True or False for the following question and click SUBMIT.</a:t>
            </a:r>
            <a:endParaRPr lang="en-US">
              <a:latin typeface="Arial"/>
              <a:ea typeface="+mn-lt"/>
              <a:cs typeface="Arial"/>
            </a:endParaRPr>
          </a:p>
        </p:txBody>
      </p:sp>
      <p:pic>
        <p:nvPicPr>
          <p:cNvPr id="4" name="Picture 9" descr="Graphical user interface, application&#10;&#10;Description automatically generated">
            <a:extLst>
              <a:ext uri="{FF2B5EF4-FFF2-40B4-BE49-F238E27FC236}">
                <a16:creationId xmlns:a16="http://schemas.microsoft.com/office/drawing/2014/main" id="{5FE7E586-2CB3-4A48-AAC5-8512DF79DE12}"/>
              </a:ext>
            </a:extLst>
          </p:cNvPr>
          <p:cNvPicPr>
            <a:picLocks noChangeAspect="1"/>
          </p:cNvPicPr>
          <p:nvPr/>
        </p:nvPicPr>
        <p:blipFill>
          <a:blip r:embed="rId6" cstate="print"/>
          <a:stretch>
            <a:fillRect/>
          </a:stretch>
        </p:blipFill>
        <p:spPr>
          <a:xfrm>
            <a:off x="0" y="4993123"/>
            <a:ext cx="9144000" cy="1398590"/>
          </a:xfrm>
          <a:prstGeom prst="rect">
            <a:avLst/>
          </a:prstGeom>
        </p:spPr>
      </p:pic>
      <p:sp>
        <p:nvSpPr>
          <p:cNvPr id="6" name="TextBox 5">
            <a:extLst>
              <a:ext uri="{FF2B5EF4-FFF2-40B4-BE49-F238E27FC236}">
                <a16:creationId xmlns:a16="http://schemas.microsoft.com/office/drawing/2014/main" id="{14D052B7-1D6C-49A3-9225-2EDC8994C34C}"/>
              </a:ext>
            </a:extLst>
          </p:cNvPr>
          <p:cNvSpPr txBox="1"/>
          <p:nvPr/>
        </p:nvSpPr>
        <p:spPr>
          <a:xfrm>
            <a:off x="892343" y="5403756"/>
            <a:ext cx="6752017" cy="1454244"/>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ctr"/>
            <a:r>
              <a:rPr lang="en-US" b="1">
                <a:latin typeface="Arial"/>
                <a:ea typeface="+mn-lt"/>
                <a:cs typeface="Arial"/>
              </a:rPr>
              <a:t>Excellent! You are right.</a:t>
            </a:r>
          </a:p>
          <a:p>
            <a:pPr algn="ctr"/>
            <a:r>
              <a:rPr lang="en-US">
                <a:cs typeface="Arial"/>
              </a:rPr>
              <a:t>A view in SQL is a is a virtual table that help simplify complex queries and add layers of security to the data. However, the data is not physically stored in a view, hence the advantages of SQL views are: </a:t>
            </a:r>
            <a:r>
              <a:rPr lang="en-US" b="1">
                <a:cs typeface="Arial"/>
              </a:rPr>
              <a:t>Simplifies complex query and enhances data security</a:t>
            </a:r>
            <a:r>
              <a:rPr lang="en-US" b="1">
                <a:latin typeface="Arial"/>
                <a:cs typeface="Arial"/>
              </a:rPr>
              <a:t>.</a:t>
            </a:r>
            <a:endParaRPr lang="en-US" b="1">
              <a:latin typeface="Arial"/>
              <a:ea typeface="+mn-lt"/>
              <a:cs typeface="Arial"/>
            </a:endParaRPr>
          </a:p>
        </p:txBody>
      </p:sp>
      <p:graphicFrame>
        <p:nvGraphicFramePr>
          <p:cNvPr id="11" name="Table 10">
            <a:extLst>
              <a:ext uri="{FF2B5EF4-FFF2-40B4-BE49-F238E27FC236}">
                <a16:creationId xmlns:a16="http://schemas.microsoft.com/office/drawing/2014/main" id="{BCB416E2-88C5-4A71-9526-983C1B71B374}"/>
              </a:ext>
            </a:extLst>
          </p:cNvPr>
          <p:cNvGraphicFramePr>
            <a:graphicFrameLocks noGrp="1"/>
          </p:cNvGraphicFramePr>
          <p:nvPr/>
        </p:nvGraphicFramePr>
        <p:xfrm>
          <a:off x="-3773803" y="-41009"/>
          <a:ext cx="2497500" cy="5115915"/>
        </p:xfrm>
        <a:graphic>
          <a:graphicData uri="http://schemas.openxmlformats.org/drawingml/2006/table">
            <a:tbl>
              <a:tblPr>
                <a:tableStyleId>{284E427A-3D55-4303-BF80-6455036E1DE7}</a:tableStyleId>
              </a:tblPr>
              <a:tblGrid>
                <a:gridCol w="1409231">
                  <a:extLst>
                    <a:ext uri="{9D8B030D-6E8A-4147-A177-3AD203B41FA5}">
                      <a16:colId xmlns:a16="http://schemas.microsoft.com/office/drawing/2014/main" val="1784673754"/>
                    </a:ext>
                  </a:extLst>
                </a:gridCol>
                <a:gridCol w="1088269">
                  <a:extLst>
                    <a:ext uri="{9D8B030D-6E8A-4147-A177-3AD203B41FA5}">
                      <a16:colId xmlns:a16="http://schemas.microsoft.com/office/drawing/2014/main" val="1447218687"/>
                    </a:ext>
                  </a:extLst>
                </a:gridCol>
              </a:tblGrid>
              <a:tr h="437166">
                <a:tc>
                  <a:txBody>
                    <a:bodyPr/>
                    <a:lstStyle/>
                    <a:p>
                      <a:pPr latinLnBrk="0"/>
                      <a:r>
                        <a:rPr lang="en-IN" sz="1500" b="1">
                          <a:effectLst/>
                        </a:rPr>
                        <a:t>Options on the output</a:t>
                      </a:r>
                    </a:p>
                  </a:txBody>
                  <a:tcPr marL="76845" marR="76845" marT="38422" marB="384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500" b="1"/>
                        <a:t>YES/NO</a:t>
                      </a:r>
                      <a:endParaRPr lang="en-IN" sz="1500" b="1"/>
                    </a:p>
                  </a:txBody>
                  <a:tcPr marL="76845" marR="76845" marT="38422" marB="3842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17169766"/>
                  </a:ext>
                </a:extLst>
              </a:tr>
              <a:tr h="400233">
                <a:tc>
                  <a:txBody>
                    <a:bodyPr/>
                    <a:lstStyle/>
                    <a:p>
                      <a:pPr latinLnBrk="0"/>
                      <a:r>
                        <a:rPr lang="en-IN" sz="1500">
                          <a:effectLst/>
                        </a:rPr>
                        <a:t>Menu</a:t>
                      </a:r>
                    </a:p>
                  </a:txBody>
                  <a:tcPr marL="76845" marR="76845" marT="38422" marB="384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atinLnBrk="0"/>
                      <a:r>
                        <a:rPr lang="en-US" sz="1500">
                          <a:effectLst/>
                        </a:rPr>
                        <a:t>N</a:t>
                      </a:r>
                      <a:endParaRPr lang="en-IN" sz="1500">
                        <a:effectLst/>
                      </a:endParaRPr>
                    </a:p>
                  </a:txBody>
                  <a:tcPr marL="76845" marR="76845" marT="38422" marB="384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30235282"/>
                  </a:ext>
                </a:extLst>
              </a:tr>
              <a:tr h="400233">
                <a:tc>
                  <a:txBody>
                    <a:bodyPr/>
                    <a:lstStyle/>
                    <a:p>
                      <a:pPr latinLnBrk="0"/>
                      <a:r>
                        <a:rPr lang="en-IN" sz="1500">
                          <a:effectLst/>
                        </a:rPr>
                        <a:t>Notes</a:t>
                      </a:r>
                    </a:p>
                  </a:txBody>
                  <a:tcPr marL="76845" marR="76845" marT="38422" marB="384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atinLnBrk="0"/>
                      <a:r>
                        <a:rPr lang="en-IN" sz="1500">
                          <a:effectLst/>
                        </a:rPr>
                        <a:t>N</a:t>
                      </a:r>
                    </a:p>
                  </a:txBody>
                  <a:tcPr marL="76845" marR="76845" marT="38422" marB="384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309240475"/>
                  </a:ext>
                </a:extLst>
              </a:tr>
              <a:tr h="768448">
                <a:tc>
                  <a:txBody>
                    <a:bodyPr/>
                    <a:lstStyle/>
                    <a:p>
                      <a:pPr latinLnBrk="0"/>
                      <a:r>
                        <a:rPr lang="en-IN" sz="1500" err="1">
                          <a:effectLst/>
                        </a:rPr>
                        <a:t>Nxt</a:t>
                      </a:r>
                      <a:r>
                        <a:rPr lang="en-IN" sz="1500">
                          <a:effectLst/>
                        </a:rPr>
                        <a:t> button</a:t>
                      </a:r>
                    </a:p>
                  </a:txBody>
                  <a:tcPr marL="76845" marR="76845" marT="38422" marB="384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atinLnBrk="0"/>
                      <a:r>
                        <a:rPr lang="en-IN" sz="1500">
                          <a:effectLst/>
                        </a:rPr>
                        <a:t>N</a:t>
                      </a:r>
                    </a:p>
                  </a:txBody>
                  <a:tcPr marL="76845" marR="76845" marT="38422" marB="384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20728400"/>
                  </a:ext>
                </a:extLst>
              </a:tr>
              <a:tr h="768448">
                <a:tc>
                  <a:txBody>
                    <a:bodyPr/>
                    <a:lstStyle/>
                    <a:p>
                      <a:pPr latinLnBrk="0"/>
                      <a:r>
                        <a:rPr lang="en-IN" sz="1500" err="1">
                          <a:effectLst/>
                        </a:rPr>
                        <a:t>Prev</a:t>
                      </a:r>
                      <a:r>
                        <a:rPr lang="en-IN" sz="1500">
                          <a:effectLst/>
                        </a:rPr>
                        <a:t> button</a:t>
                      </a:r>
                    </a:p>
                  </a:txBody>
                  <a:tcPr marL="76845" marR="76845" marT="38422" marB="384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atinLnBrk="0"/>
                      <a:r>
                        <a:rPr lang="en-IN" sz="1500">
                          <a:effectLst/>
                        </a:rPr>
                        <a:t>N</a:t>
                      </a:r>
                    </a:p>
                  </a:txBody>
                  <a:tcPr marL="76845" marR="76845" marT="38422" marB="384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590410400"/>
                  </a:ext>
                </a:extLst>
              </a:tr>
              <a:tr h="768448">
                <a:tc>
                  <a:txBody>
                    <a:bodyPr/>
                    <a:lstStyle/>
                    <a:p>
                      <a:pPr latinLnBrk="0"/>
                      <a:r>
                        <a:rPr lang="en-US" sz="1500">
                          <a:effectLst/>
                        </a:rPr>
                        <a:t>SUBMIT</a:t>
                      </a:r>
                      <a:endParaRPr lang="en-IN" sz="1500">
                        <a:effectLst/>
                      </a:endParaRPr>
                    </a:p>
                  </a:txBody>
                  <a:tcPr marL="76845" marR="76845" marT="38422" marB="384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atinLnBrk="0"/>
                      <a:r>
                        <a:rPr lang="en-US" sz="1500">
                          <a:effectLst/>
                        </a:rPr>
                        <a:t>Y</a:t>
                      </a:r>
                      <a:endParaRPr lang="en-IN" sz="1500">
                        <a:effectLst/>
                      </a:endParaRPr>
                    </a:p>
                  </a:txBody>
                  <a:tcPr marL="76845" marR="76845" marT="38422" marB="384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589121074"/>
                  </a:ext>
                </a:extLst>
              </a:tr>
              <a:tr h="537914">
                <a:tc>
                  <a:txBody>
                    <a:bodyPr/>
                    <a:lstStyle/>
                    <a:p>
                      <a:pPr latinLnBrk="0"/>
                      <a:r>
                        <a:rPr lang="en-IN" sz="1500">
                          <a:effectLst/>
                        </a:rPr>
                        <a:t>Glossary</a:t>
                      </a:r>
                    </a:p>
                  </a:txBody>
                  <a:tcPr marL="76845" marR="76845" marT="38422" marB="384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atinLnBrk="0"/>
                      <a:r>
                        <a:rPr lang="en-US" sz="1500">
                          <a:effectLst/>
                        </a:rPr>
                        <a:t>N</a:t>
                      </a:r>
                      <a:endParaRPr lang="en-IN" sz="1500">
                        <a:effectLst/>
                      </a:endParaRPr>
                    </a:p>
                  </a:txBody>
                  <a:tcPr marL="76845" marR="76845" marT="38422" marB="384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595182000"/>
                  </a:ext>
                </a:extLst>
              </a:tr>
              <a:tr h="400233">
                <a:tc>
                  <a:txBody>
                    <a:bodyPr/>
                    <a:lstStyle/>
                    <a:p>
                      <a:pPr latinLnBrk="0"/>
                      <a:r>
                        <a:rPr lang="en-IN" sz="1500">
                          <a:effectLst/>
                        </a:rPr>
                        <a:t>Marks</a:t>
                      </a:r>
                    </a:p>
                  </a:txBody>
                  <a:tcPr marL="76845" marR="76845" marT="38422" marB="384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atinLnBrk="0"/>
                      <a:r>
                        <a:rPr lang="en-US" sz="1500">
                          <a:effectLst/>
                        </a:rPr>
                        <a:t>0</a:t>
                      </a:r>
                      <a:endParaRPr lang="en-IN" sz="1500">
                        <a:effectLst/>
                      </a:endParaRPr>
                    </a:p>
                  </a:txBody>
                  <a:tcPr marL="76845" marR="76845" marT="38422" marB="384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728266657"/>
                  </a:ext>
                </a:extLst>
              </a:tr>
              <a:tr h="537914">
                <a:tc>
                  <a:txBody>
                    <a:bodyPr/>
                    <a:lstStyle/>
                    <a:p>
                      <a:pPr latinLnBrk="0"/>
                      <a:r>
                        <a:rPr lang="en-IN" sz="1500">
                          <a:effectLst/>
                        </a:rPr>
                        <a:t>Attempts</a:t>
                      </a:r>
                    </a:p>
                  </a:txBody>
                  <a:tcPr marL="76845" marR="76845" marT="38422" marB="384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atinLnBrk="0"/>
                      <a:r>
                        <a:rPr lang="en-IN" sz="1500">
                          <a:effectLst/>
                        </a:rPr>
                        <a:t>1</a:t>
                      </a:r>
                    </a:p>
                  </a:txBody>
                  <a:tcPr marL="76845" marR="76845" marT="38422" marB="384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11369749"/>
                  </a:ext>
                </a:extLst>
              </a:tr>
            </a:tbl>
          </a:graphicData>
        </a:graphic>
      </p:graphicFrame>
      <p:sp>
        <p:nvSpPr>
          <p:cNvPr id="2" name="TextBox 1">
            <a:extLst>
              <a:ext uri="{FF2B5EF4-FFF2-40B4-BE49-F238E27FC236}">
                <a16:creationId xmlns:a16="http://schemas.microsoft.com/office/drawing/2014/main" id="{227E8BBA-D93A-4880-8B15-A1D490F76A03}"/>
              </a:ext>
            </a:extLst>
          </p:cNvPr>
          <p:cNvSpPr txBox="1"/>
          <p:nvPr/>
        </p:nvSpPr>
        <p:spPr>
          <a:xfrm>
            <a:off x="374869" y="1728660"/>
            <a:ext cx="8075448" cy="286232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latin typeface="Arial"/>
                <a:ea typeface="+mn-lt"/>
                <a:cs typeface="+mn-lt"/>
              </a:rPr>
              <a:t>Advantages of using SQL views are:</a:t>
            </a:r>
          </a:p>
          <a:p>
            <a:endParaRPr lang="en-US" sz="2000">
              <a:latin typeface="Arial"/>
              <a:ea typeface="+mn-lt"/>
              <a:cs typeface="+mn-lt"/>
            </a:endParaRPr>
          </a:p>
          <a:p>
            <a:r>
              <a:rPr lang="en-US" sz="2000">
                <a:latin typeface="Arial"/>
                <a:ea typeface="+mn-lt"/>
                <a:cs typeface="+mn-lt"/>
              </a:rPr>
              <a:t>A.    Simplifies complex query</a:t>
            </a:r>
          </a:p>
          <a:p>
            <a:endParaRPr lang="en-US" sz="2000">
              <a:latin typeface="Arial"/>
              <a:ea typeface="+mn-lt"/>
              <a:cs typeface="+mn-lt"/>
            </a:endParaRPr>
          </a:p>
          <a:p>
            <a:r>
              <a:rPr lang="en-US" sz="2000">
                <a:latin typeface="Arial"/>
                <a:ea typeface="+mn-lt"/>
                <a:cs typeface="+mn-lt"/>
              </a:rPr>
              <a:t>B.    Stores data physically</a:t>
            </a:r>
          </a:p>
          <a:p>
            <a:endParaRPr lang="en-US" sz="2000">
              <a:latin typeface="Arial"/>
              <a:ea typeface="+mn-lt"/>
              <a:cs typeface="+mn-lt"/>
            </a:endParaRPr>
          </a:p>
          <a:p>
            <a:r>
              <a:rPr lang="en-US" sz="2000">
                <a:latin typeface="Arial"/>
                <a:ea typeface="+mn-lt"/>
                <a:cs typeface="+mn-lt"/>
              </a:rPr>
              <a:t>C.    Enhances data security</a:t>
            </a:r>
          </a:p>
          <a:p>
            <a:endParaRPr lang="en-US" sz="2000">
              <a:latin typeface="Arial"/>
              <a:ea typeface="+mn-lt"/>
              <a:cs typeface="+mn-lt"/>
            </a:endParaRPr>
          </a:p>
          <a:p>
            <a:r>
              <a:rPr lang="en-US" sz="2000">
                <a:latin typeface="Arial"/>
                <a:ea typeface="+mn-lt"/>
                <a:cs typeface="+mn-lt"/>
              </a:rPr>
              <a:t>D.     All of these options</a:t>
            </a:r>
          </a:p>
        </p:txBody>
      </p:sp>
      <p:pic>
        <p:nvPicPr>
          <p:cNvPr id="7" name="Picture 7" descr="Graphical user interface, application, website&#10;&#10;Description automatically generated">
            <a:extLst>
              <a:ext uri="{FF2B5EF4-FFF2-40B4-BE49-F238E27FC236}">
                <a16:creationId xmlns:a16="http://schemas.microsoft.com/office/drawing/2014/main" id="{93A4A4E4-3D87-4D1C-960F-59B3E7A65427}"/>
              </a:ext>
            </a:extLst>
          </p:cNvPr>
          <p:cNvPicPr>
            <a:picLocks noChangeAspect="1"/>
          </p:cNvPicPr>
          <p:nvPr/>
        </p:nvPicPr>
        <p:blipFill>
          <a:blip r:embed="rId7" cstate="print"/>
          <a:stretch>
            <a:fillRect/>
          </a:stretch>
        </p:blipFill>
        <p:spPr>
          <a:xfrm>
            <a:off x="1" y="1654"/>
            <a:ext cx="9156356" cy="688668"/>
          </a:xfrm>
          <a:prstGeom prst="rect">
            <a:avLst/>
          </a:prstGeom>
        </p:spPr>
      </p:pic>
      <p:sp>
        <p:nvSpPr>
          <p:cNvPr id="12" name="Rectangle 11">
            <a:extLst>
              <a:ext uri="{FF2B5EF4-FFF2-40B4-BE49-F238E27FC236}">
                <a16:creationId xmlns:a16="http://schemas.microsoft.com/office/drawing/2014/main" id="{453E1DA2-B36A-49B7-88A7-3C4B83F857D7}"/>
              </a:ext>
            </a:extLst>
          </p:cNvPr>
          <p:cNvSpPr/>
          <p:nvPr/>
        </p:nvSpPr>
        <p:spPr>
          <a:xfrm>
            <a:off x="3039762" y="154458"/>
            <a:ext cx="3571101" cy="38306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bg1"/>
                </a:solidFill>
                <a:latin typeface="Open Sans" pitchFamily="34" charset="0"/>
                <a:ea typeface="Open Sans" pitchFamily="34" charset="0"/>
                <a:cs typeface="Open Sans" pitchFamily="34" charset="0"/>
              </a:rPr>
              <a:t>Pre-Assessment: Question 2</a:t>
            </a:r>
          </a:p>
        </p:txBody>
      </p:sp>
      <p:sp>
        <p:nvSpPr>
          <p:cNvPr id="14" name="Rectangle 13"/>
          <p:cNvSpPr/>
          <p:nvPr/>
        </p:nvSpPr>
        <p:spPr>
          <a:xfrm>
            <a:off x="457200" y="2286000"/>
            <a:ext cx="457200" cy="42770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447368" y="2910348"/>
            <a:ext cx="457200" cy="42770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462116" y="3500284"/>
            <a:ext cx="457200" cy="42770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432619" y="4134464"/>
            <a:ext cx="457200" cy="42770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L-Shape 18"/>
          <p:cNvSpPr/>
          <p:nvPr/>
        </p:nvSpPr>
        <p:spPr>
          <a:xfrm rot="19334530">
            <a:off x="339713" y="2168176"/>
            <a:ext cx="780455" cy="365545"/>
          </a:xfrm>
          <a:prstGeom prst="corner">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0" name="L-Shape 19"/>
          <p:cNvSpPr/>
          <p:nvPr/>
        </p:nvSpPr>
        <p:spPr>
          <a:xfrm rot="19334530">
            <a:off x="344629" y="3382459"/>
            <a:ext cx="780455" cy="365545"/>
          </a:xfrm>
          <a:prstGeom prst="corner">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1751008261"/>
      </p:ext>
    </p:extLst>
  </p:cSld>
  <p:clrMapOvr>
    <a:masterClrMapping/>
  </p:clrMapOvr>
  <p:extLst>
    <p:ext uri="{6950BFC3-D8DA-4A85-94F7-54DA5524770B}">
      <p188:commentRel xmlns:p188="http://schemas.microsoft.com/office/powerpoint/2018/8/main" r:id="rId4"/>
    </p:ext>
  </p:extLs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98052022-06B7-45F7-955F-DE89B5ACCEE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1262"/>
            <a:ext cx="9165365" cy="654346"/>
          </a:xfrm>
          <a:prstGeom prst="rect">
            <a:avLst/>
          </a:prstGeom>
        </p:spPr>
      </p:pic>
      <p:sp>
        <p:nvSpPr>
          <p:cNvPr id="8" name="TextBox 7">
            <a:extLst>
              <a:ext uri="{FF2B5EF4-FFF2-40B4-BE49-F238E27FC236}">
                <a16:creationId xmlns:a16="http://schemas.microsoft.com/office/drawing/2014/main" id="{4A19A483-11A0-4BBD-BD74-33BFF57D3519}"/>
              </a:ext>
            </a:extLst>
          </p:cNvPr>
          <p:cNvSpPr txBox="1"/>
          <p:nvPr/>
        </p:nvSpPr>
        <p:spPr>
          <a:xfrm>
            <a:off x="2633011" y="0"/>
            <a:ext cx="3926268" cy="496996"/>
          </a:xfrm>
          <a:prstGeom prst="rect">
            <a:avLst/>
          </a:prstGeom>
          <a:noFill/>
        </p:spPr>
        <p:txBody>
          <a:bodyPr wrap="none" rtlCol="0">
            <a:spAutoFit/>
          </a:bodyPr>
          <a:lstStyle/>
          <a:p>
            <a:pPr marL="160731" indent="-160731" algn="ctr">
              <a:lnSpc>
                <a:spcPct val="150000"/>
              </a:lnSpc>
            </a:pPr>
            <a:r>
              <a:rPr lang="en-IN" sz="2000" b="1" dirty="0">
                <a:solidFill>
                  <a:schemeClr val="bg1"/>
                </a:solidFill>
                <a:latin typeface="Arial" panose="020B0604020202020204" pitchFamily="34" charset="0"/>
                <a:cs typeface="Arial" panose="020B0604020202020204" pitchFamily="34" charset="0"/>
              </a:rPr>
              <a:t>Introduction to SQL Sub-query</a:t>
            </a:r>
          </a:p>
        </p:txBody>
      </p:sp>
      <p:sp>
        <p:nvSpPr>
          <p:cNvPr id="2" name="TextBox 1">
            <a:extLst>
              <a:ext uri="{FF2B5EF4-FFF2-40B4-BE49-F238E27FC236}">
                <a16:creationId xmlns:a16="http://schemas.microsoft.com/office/drawing/2014/main" id="{8E03783C-0227-4661-BC65-9D0DFCE2545A}"/>
              </a:ext>
            </a:extLst>
          </p:cNvPr>
          <p:cNvSpPr txBox="1"/>
          <p:nvPr/>
        </p:nvSpPr>
        <p:spPr>
          <a:xfrm>
            <a:off x="9218911" y="749577"/>
            <a:ext cx="5482928" cy="7017306"/>
          </a:xfrm>
          <a:prstGeom prst="rect">
            <a:avLst/>
          </a:prstGeom>
          <a:solidFill>
            <a:schemeClr val="bg1"/>
          </a:solidFill>
        </p:spPr>
        <p:txBody>
          <a:bodyPr wrap="square" lIns="91440" tIns="45720" rIns="91440" bIns="45720" rtlCol="0" anchor="t">
            <a:spAutoFit/>
          </a:bodyPr>
          <a:lstStyle/>
          <a:p>
            <a:r>
              <a:rPr lang="en-US" b="1" dirty="0">
                <a:cs typeface="Arial"/>
              </a:rPr>
              <a:t>Notes:</a:t>
            </a:r>
          </a:p>
          <a:p>
            <a:endParaRPr lang="en-US" dirty="0">
              <a:cs typeface="Arial"/>
            </a:endParaRPr>
          </a:p>
          <a:p>
            <a:r>
              <a:rPr lang="en-US" dirty="0">
                <a:cs typeface="Arial"/>
              </a:rPr>
              <a:t>So far we have learnt to write SQL queries to fetch the desired results from databases.  In this topic, we will dive into the world of sub-queries and learn to use them efficiently.  A sub-query or a nested query is a select query placed within another select query. </a:t>
            </a:r>
            <a:r>
              <a:rPr lang="en-US" dirty="0"/>
              <a:t>The outcome of the outer select query is normally determined using the inner select query. </a:t>
            </a:r>
          </a:p>
          <a:p>
            <a:endParaRPr lang="en-US" dirty="0"/>
          </a:p>
          <a:p>
            <a:r>
              <a:rPr lang="en-US" dirty="0"/>
              <a:t>Take a look at a sample select query displayed on the screen. The query within the braces is the inner query and the one outside the braces is the outer query. The inner query gets executed first and its result is returned to the outer query, after which then outer query gets performed. Sub-queries can be used with SELECT, INSERT, UPDATE, and DELETE statements, as well as with operators such as equal to(=), greater than(&gt;), greater than or equal to(&gt;=), IN, BETWEEN, and so on. </a:t>
            </a:r>
          </a:p>
          <a:p>
            <a:endParaRPr lang="en-US" dirty="0"/>
          </a:p>
          <a:p>
            <a:r>
              <a:rPr lang="en-US" dirty="0"/>
              <a:t>Click the </a:t>
            </a:r>
            <a:r>
              <a:rPr lang="en-US" b="1" dirty="0">
                <a:solidFill>
                  <a:srgbClr val="7030A0"/>
                </a:solidFill>
              </a:rPr>
              <a:t>watch</a:t>
            </a:r>
            <a:r>
              <a:rPr lang="en-US" dirty="0"/>
              <a:t> video </a:t>
            </a:r>
            <a:r>
              <a:rPr lang="en-US" strike="sngStrike" dirty="0">
                <a:solidFill>
                  <a:srgbClr val="FF0000"/>
                </a:solidFill>
              </a:rPr>
              <a:t>play</a:t>
            </a:r>
            <a:r>
              <a:rPr lang="en-US" dirty="0"/>
              <a:t> button to watch a video on </a:t>
            </a:r>
            <a:r>
              <a:rPr lang="en-US" b="1" dirty="0">
                <a:solidFill>
                  <a:srgbClr val="7030A0"/>
                </a:solidFill>
              </a:rPr>
              <a:t>SQL </a:t>
            </a:r>
            <a:r>
              <a:rPr lang="en-US" dirty="0"/>
              <a:t>sub-queries.</a:t>
            </a:r>
          </a:p>
          <a:p>
            <a:endParaRPr lang="en-US" dirty="0"/>
          </a:p>
          <a:p>
            <a:endParaRPr lang="en-US" dirty="0"/>
          </a:p>
          <a:p>
            <a:endParaRPr lang="en-US" dirty="0">
              <a:cs typeface="Arial"/>
            </a:endParaRPr>
          </a:p>
        </p:txBody>
      </p:sp>
      <p:graphicFrame>
        <p:nvGraphicFramePr>
          <p:cNvPr id="20" name="Table 19">
            <a:extLst>
              <a:ext uri="{FF2B5EF4-FFF2-40B4-BE49-F238E27FC236}">
                <a16:creationId xmlns:a16="http://schemas.microsoft.com/office/drawing/2014/main" id="{B042E56D-5974-4DA2-8AE1-DFB871AF4D13}"/>
              </a:ext>
            </a:extLst>
          </p:cNvPr>
          <p:cNvGraphicFramePr>
            <a:graphicFrameLocks noGrp="1"/>
          </p:cNvGraphicFramePr>
          <p:nvPr>
            <p:extLst>
              <p:ext uri="{D42A27DB-BD31-4B8C-83A1-F6EECF244321}">
                <p14:modId xmlns:p14="http://schemas.microsoft.com/office/powerpoint/2010/main" val="3197146712"/>
              </p:ext>
            </p:extLst>
          </p:nvPr>
        </p:nvGraphicFramePr>
        <p:xfrm>
          <a:off x="-13380088" y="1063277"/>
          <a:ext cx="2919880" cy="5086092"/>
        </p:xfrm>
        <a:graphic>
          <a:graphicData uri="http://schemas.openxmlformats.org/drawingml/2006/table">
            <a:tbl>
              <a:tblPr>
                <a:tableStyleId>{284E427A-3D55-4303-BF80-6455036E1DE7}</a:tableStyleId>
              </a:tblPr>
              <a:tblGrid>
                <a:gridCol w="1647562">
                  <a:extLst>
                    <a:ext uri="{9D8B030D-6E8A-4147-A177-3AD203B41FA5}">
                      <a16:colId xmlns:a16="http://schemas.microsoft.com/office/drawing/2014/main" val="1784673754"/>
                    </a:ext>
                  </a:extLst>
                </a:gridCol>
                <a:gridCol w="1272318">
                  <a:extLst>
                    <a:ext uri="{9D8B030D-6E8A-4147-A177-3AD203B41FA5}">
                      <a16:colId xmlns:a16="http://schemas.microsoft.com/office/drawing/2014/main" val="1447218687"/>
                    </a:ext>
                  </a:extLst>
                </a:gridCol>
              </a:tblGrid>
              <a:tr h="530568">
                <a:tc>
                  <a:txBody>
                    <a:bodyPr/>
                    <a:lstStyle/>
                    <a:p>
                      <a:pPr latinLnBrk="0"/>
                      <a:r>
                        <a:rPr lang="en-IN" sz="1500" b="1">
                          <a:effectLst/>
                        </a:rPr>
                        <a:t>Options on the output</a:t>
                      </a:r>
                    </a:p>
                  </a:txBody>
                  <a:tcPr marL="76845" marR="76845" marT="38422" marB="384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500" b="1"/>
                        <a:t>YES/NO</a:t>
                      </a:r>
                      <a:endParaRPr lang="en-IN" sz="1500" b="1"/>
                    </a:p>
                  </a:txBody>
                  <a:tcPr marL="76845" marR="76845" marT="38422" marB="3842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17169766"/>
                  </a:ext>
                </a:extLst>
              </a:tr>
              <a:tr h="397628">
                <a:tc>
                  <a:txBody>
                    <a:bodyPr/>
                    <a:lstStyle/>
                    <a:p>
                      <a:pPr latinLnBrk="0"/>
                      <a:r>
                        <a:rPr lang="en-IN" sz="1500">
                          <a:effectLst/>
                        </a:rPr>
                        <a:t>Menu</a:t>
                      </a:r>
                    </a:p>
                  </a:txBody>
                  <a:tcPr marL="76845" marR="76845" marT="38422" marB="384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atinLnBrk="0"/>
                      <a:r>
                        <a:rPr lang="en-US" sz="1500">
                          <a:effectLst/>
                        </a:rPr>
                        <a:t>Y</a:t>
                      </a:r>
                      <a:endParaRPr lang="en-IN" sz="1500">
                        <a:effectLst/>
                      </a:endParaRPr>
                    </a:p>
                  </a:txBody>
                  <a:tcPr marL="76845" marR="76845" marT="38422" marB="384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30235282"/>
                  </a:ext>
                </a:extLst>
              </a:tr>
              <a:tr h="397628">
                <a:tc>
                  <a:txBody>
                    <a:bodyPr/>
                    <a:lstStyle/>
                    <a:p>
                      <a:pPr latinLnBrk="0"/>
                      <a:r>
                        <a:rPr lang="en-IN" sz="1500">
                          <a:effectLst/>
                        </a:rPr>
                        <a:t>Notes</a:t>
                      </a:r>
                    </a:p>
                  </a:txBody>
                  <a:tcPr marL="76845" marR="76845" marT="38422" marB="384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atinLnBrk="0"/>
                      <a:r>
                        <a:rPr lang="en-US" sz="1500">
                          <a:effectLst/>
                        </a:rPr>
                        <a:t>Y</a:t>
                      </a:r>
                      <a:endParaRPr lang="en-IN" sz="1500">
                        <a:effectLst/>
                      </a:endParaRPr>
                    </a:p>
                  </a:txBody>
                  <a:tcPr marL="76845" marR="76845" marT="38422" marB="384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309240475"/>
                  </a:ext>
                </a:extLst>
              </a:tr>
              <a:tr h="763446">
                <a:tc>
                  <a:txBody>
                    <a:bodyPr/>
                    <a:lstStyle/>
                    <a:p>
                      <a:pPr latinLnBrk="0"/>
                      <a:r>
                        <a:rPr lang="en-IN" sz="1500" err="1">
                          <a:effectLst/>
                        </a:rPr>
                        <a:t>Nxt</a:t>
                      </a:r>
                      <a:r>
                        <a:rPr lang="en-IN" sz="1500">
                          <a:effectLst/>
                        </a:rPr>
                        <a:t> button</a:t>
                      </a:r>
                    </a:p>
                  </a:txBody>
                  <a:tcPr marL="76845" marR="76845" marT="38422" marB="384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atinLnBrk="0"/>
                      <a:r>
                        <a:rPr lang="en-IN" sz="1500">
                          <a:effectLst/>
                        </a:rPr>
                        <a:t>N</a:t>
                      </a:r>
                    </a:p>
                  </a:txBody>
                  <a:tcPr marL="76845" marR="76845" marT="38422" marB="384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20728400"/>
                  </a:ext>
                </a:extLst>
              </a:tr>
              <a:tr h="763446">
                <a:tc>
                  <a:txBody>
                    <a:bodyPr/>
                    <a:lstStyle/>
                    <a:p>
                      <a:pPr latinLnBrk="0"/>
                      <a:r>
                        <a:rPr lang="en-IN" sz="1500" err="1">
                          <a:effectLst/>
                        </a:rPr>
                        <a:t>Prev</a:t>
                      </a:r>
                      <a:r>
                        <a:rPr lang="en-IN" sz="1500">
                          <a:effectLst/>
                        </a:rPr>
                        <a:t> button</a:t>
                      </a:r>
                    </a:p>
                  </a:txBody>
                  <a:tcPr marL="76845" marR="76845" marT="38422" marB="384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atinLnBrk="0"/>
                      <a:r>
                        <a:rPr lang="en-US" sz="1500">
                          <a:effectLst/>
                        </a:rPr>
                        <a:t>Y</a:t>
                      </a:r>
                      <a:endParaRPr lang="en-IN" sz="1500">
                        <a:effectLst/>
                      </a:endParaRPr>
                    </a:p>
                  </a:txBody>
                  <a:tcPr marL="76845" marR="76845" marT="38422" marB="384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590410400"/>
                  </a:ext>
                </a:extLst>
              </a:tr>
              <a:tr h="763446">
                <a:tc>
                  <a:txBody>
                    <a:bodyPr/>
                    <a:lstStyle/>
                    <a:p>
                      <a:pPr latinLnBrk="0"/>
                      <a:r>
                        <a:rPr lang="en-US" sz="1500">
                          <a:effectLst/>
                        </a:rPr>
                        <a:t>SUBMIT</a:t>
                      </a:r>
                      <a:endParaRPr lang="en-IN" sz="1500">
                        <a:effectLst/>
                      </a:endParaRPr>
                    </a:p>
                  </a:txBody>
                  <a:tcPr marL="76845" marR="76845" marT="38422" marB="384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atinLnBrk="0"/>
                      <a:r>
                        <a:rPr lang="en-US" sz="1500">
                          <a:effectLst/>
                        </a:rPr>
                        <a:t>N</a:t>
                      </a:r>
                      <a:endParaRPr lang="en-IN" sz="1500">
                        <a:effectLst/>
                      </a:endParaRPr>
                    </a:p>
                  </a:txBody>
                  <a:tcPr marL="76845" marR="76845" marT="38422" marB="384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589121074"/>
                  </a:ext>
                </a:extLst>
              </a:tr>
              <a:tr h="534413">
                <a:tc>
                  <a:txBody>
                    <a:bodyPr/>
                    <a:lstStyle/>
                    <a:p>
                      <a:pPr latinLnBrk="0"/>
                      <a:r>
                        <a:rPr lang="en-IN" sz="1500">
                          <a:effectLst/>
                        </a:rPr>
                        <a:t>Glossary</a:t>
                      </a:r>
                    </a:p>
                  </a:txBody>
                  <a:tcPr marL="76845" marR="76845" marT="38422" marB="384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atinLnBrk="0"/>
                      <a:r>
                        <a:rPr lang="en-US" sz="1500">
                          <a:effectLst/>
                        </a:rPr>
                        <a:t>Y</a:t>
                      </a:r>
                      <a:endParaRPr lang="en-IN" sz="1500">
                        <a:effectLst/>
                      </a:endParaRPr>
                    </a:p>
                  </a:txBody>
                  <a:tcPr marL="76845" marR="76845" marT="38422" marB="384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595182000"/>
                  </a:ext>
                </a:extLst>
              </a:tr>
              <a:tr h="397628">
                <a:tc>
                  <a:txBody>
                    <a:bodyPr/>
                    <a:lstStyle/>
                    <a:p>
                      <a:pPr latinLnBrk="0"/>
                      <a:r>
                        <a:rPr lang="en-IN" sz="1500">
                          <a:effectLst/>
                        </a:rPr>
                        <a:t>Marks</a:t>
                      </a:r>
                    </a:p>
                  </a:txBody>
                  <a:tcPr marL="76845" marR="76845" marT="38422" marB="384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atinLnBrk="0"/>
                      <a:r>
                        <a:rPr lang="en-US" sz="1500">
                          <a:effectLst/>
                        </a:rPr>
                        <a:t>N</a:t>
                      </a:r>
                      <a:endParaRPr lang="en-IN" sz="1500">
                        <a:effectLst/>
                      </a:endParaRPr>
                    </a:p>
                  </a:txBody>
                  <a:tcPr marL="76845" marR="76845" marT="38422" marB="384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728266657"/>
                  </a:ext>
                </a:extLst>
              </a:tr>
              <a:tr h="534413">
                <a:tc>
                  <a:txBody>
                    <a:bodyPr/>
                    <a:lstStyle/>
                    <a:p>
                      <a:pPr latinLnBrk="0"/>
                      <a:r>
                        <a:rPr lang="en-IN" sz="1500">
                          <a:effectLst/>
                        </a:rPr>
                        <a:t>Attempts</a:t>
                      </a:r>
                    </a:p>
                  </a:txBody>
                  <a:tcPr marL="76845" marR="76845" marT="38422" marB="384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atinLnBrk="0"/>
                      <a:r>
                        <a:rPr lang="en-US" sz="1500">
                          <a:effectLst/>
                        </a:rPr>
                        <a:t>N</a:t>
                      </a:r>
                      <a:endParaRPr lang="en-IN" sz="1500">
                        <a:effectLst/>
                      </a:endParaRPr>
                    </a:p>
                  </a:txBody>
                  <a:tcPr marL="76845" marR="76845" marT="38422" marB="384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11369749"/>
                  </a:ext>
                </a:extLst>
              </a:tr>
            </a:tbl>
          </a:graphicData>
        </a:graphic>
      </p:graphicFrame>
      <p:sp>
        <p:nvSpPr>
          <p:cNvPr id="1032" name="AutoShape 8" descr="Inner JOIN vs Cross JOIN In SQL Server ⋆ 1337pwn"/>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34" name="AutoShape 10" descr="Inner JOIN vs Cross JOIN In SQL Server ⋆ 1337pwn"/>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9" name="Rectangle 8"/>
          <p:cNvSpPr/>
          <p:nvPr/>
        </p:nvSpPr>
        <p:spPr>
          <a:xfrm>
            <a:off x="-10196422" y="0"/>
            <a:ext cx="9885871" cy="748772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7282" name="Picture 2" descr="What is Query? ⭐MonstersPost"/>
          <p:cNvPicPr>
            <a:picLocks noChangeAspect="1" noChangeArrowheads="1"/>
          </p:cNvPicPr>
          <p:nvPr/>
        </p:nvPicPr>
        <p:blipFill>
          <a:blip r:embed="rId5" cstate="print"/>
          <a:srcRect l="5517" t="2874"/>
          <a:stretch>
            <a:fillRect/>
          </a:stretch>
        </p:blipFill>
        <p:spPr bwMode="auto">
          <a:xfrm>
            <a:off x="0" y="759418"/>
            <a:ext cx="4246535" cy="3987000"/>
          </a:xfrm>
          <a:prstGeom prst="rect">
            <a:avLst/>
          </a:prstGeom>
          <a:noFill/>
        </p:spPr>
      </p:pic>
      <p:sp>
        <p:nvSpPr>
          <p:cNvPr id="12" name="TextBox 11"/>
          <p:cNvSpPr txBox="1"/>
          <p:nvPr/>
        </p:nvSpPr>
        <p:spPr>
          <a:xfrm>
            <a:off x="1585212" y="1784059"/>
            <a:ext cx="793631" cy="461665"/>
          </a:xfrm>
          <a:prstGeom prst="rect">
            <a:avLst/>
          </a:prstGeom>
          <a:noFill/>
        </p:spPr>
        <p:txBody>
          <a:bodyPr wrap="square" rtlCol="0">
            <a:spAutoFit/>
          </a:bodyPr>
          <a:lstStyle/>
          <a:p>
            <a:r>
              <a:rPr lang="en-US" sz="2400" b="1"/>
              <a:t>SQL</a:t>
            </a:r>
          </a:p>
        </p:txBody>
      </p:sp>
      <p:sp>
        <p:nvSpPr>
          <p:cNvPr id="47" name="TextBox 46"/>
          <p:cNvSpPr txBox="1"/>
          <p:nvPr/>
        </p:nvSpPr>
        <p:spPr>
          <a:xfrm>
            <a:off x="1363851" y="3859077"/>
            <a:ext cx="1766806" cy="461665"/>
          </a:xfrm>
          <a:prstGeom prst="rect">
            <a:avLst/>
          </a:prstGeom>
          <a:noFill/>
        </p:spPr>
        <p:txBody>
          <a:bodyPr wrap="square" rtlCol="0">
            <a:spAutoFit/>
          </a:bodyPr>
          <a:lstStyle/>
          <a:p>
            <a:r>
              <a:rPr lang="en-US" sz="2400" b="1"/>
              <a:t>Database</a:t>
            </a:r>
          </a:p>
        </p:txBody>
      </p:sp>
      <p:sp>
        <p:nvSpPr>
          <p:cNvPr id="43" name="Rectangle 42"/>
          <p:cNvSpPr/>
          <p:nvPr/>
        </p:nvSpPr>
        <p:spPr>
          <a:xfrm>
            <a:off x="3828079" y="2448732"/>
            <a:ext cx="1673817" cy="440926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Avatar</a:t>
            </a:r>
          </a:p>
        </p:txBody>
      </p:sp>
      <p:sp>
        <p:nvSpPr>
          <p:cNvPr id="48" name="Oval 47"/>
          <p:cNvSpPr/>
          <p:nvPr/>
        </p:nvSpPr>
        <p:spPr>
          <a:xfrm>
            <a:off x="5672380" y="1317357"/>
            <a:ext cx="3254644" cy="2216258"/>
          </a:xfrm>
          <a:prstGeom prst="ellips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p:cNvSpPr/>
          <p:nvPr/>
        </p:nvSpPr>
        <p:spPr>
          <a:xfrm>
            <a:off x="5997843" y="2030279"/>
            <a:ext cx="2588217" cy="1516251"/>
          </a:xfrm>
          <a:prstGeom prst="ellipse">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TextBox 56"/>
          <p:cNvSpPr txBox="1"/>
          <p:nvPr/>
        </p:nvSpPr>
        <p:spPr>
          <a:xfrm>
            <a:off x="6289729" y="2678622"/>
            <a:ext cx="2094854" cy="830997"/>
          </a:xfrm>
          <a:prstGeom prst="rect">
            <a:avLst/>
          </a:prstGeom>
          <a:noFill/>
        </p:spPr>
        <p:txBody>
          <a:bodyPr wrap="square" rtlCol="0">
            <a:spAutoFit/>
          </a:bodyPr>
          <a:lstStyle/>
          <a:p>
            <a:r>
              <a:rPr lang="en-US" sz="2400" b="1"/>
              <a:t>      </a:t>
            </a:r>
            <a:r>
              <a:rPr lang="en-US" sz="2400" b="1">
                <a:solidFill>
                  <a:schemeClr val="bg1"/>
                </a:solidFill>
              </a:rPr>
              <a:t>SQL Sub </a:t>
            </a:r>
          </a:p>
          <a:p>
            <a:pPr algn="ctr"/>
            <a:r>
              <a:rPr lang="en-US" sz="2400" b="1">
                <a:solidFill>
                  <a:schemeClr val="bg1"/>
                </a:solidFill>
              </a:rPr>
              <a:t>Query</a:t>
            </a:r>
          </a:p>
        </p:txBody>
      </p:sp>
      <p:sp>
        <p:nvSpPr>
          <p:cNvPr id="67" name="Oval 66"/>
          <p:cNvSpPr/>
          <p:nvPr/>
        </p:nvSpPr>
        <p:spPr>
          <a:xfrm>
            <a:off x="-7175715" y="1363851"/>
            <a:ext cx="3471620" cy="2291167"/>
          </a:xfrm>
          <a:prstGeom prst="ellips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p:cNvSpPr/>
          <p:nvPr/>
        </p:nvSpPr>
        <p:spPr>
          <a:xfrm>
            <a:off x="-6744347" y="2151682"/>
            <a:ext cx="2588217" cy="1516251"/>
          </a:xfrm>
          <a:prstGeom prst="ellipse">
            <a:avLst/>
          </a:prstGeom>
          <a:solidFill>
            <a:schemeClr val="tx1">
              <a:lumMod val="50000"/>
              <a:lumOff val="50000"/>
            </a:schemeClr>
          </a:solidFill>
          <a:effectLst>
            <a:glow rad="2286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TextBox 70"/>
          <p:cNvSpPr txBox="1"/>
          <p:nvPr/>
        </p:nvSpPr>
        <p:spPr>
          <a:xfrm>
            <a:off x="-6467959" y="2769028"/>
            <a:ext cx="2094854" cy="830997"/>
          </a:xfrm>
          <a:prstGeom prst="rect">
            <a:avLst/>
          </a:prstGeom>
          <a:noFill/>
        </p:spPr>
        <p:txBody>
          <a:bodyPr wrap="square" rtlCol="0">
            <a:spAutoFit/>
          </a:bodyPr>
          <a:lstStyle/>
          <a:p>
            <a:r>
              <a:rPr lang="en-US" sz="2400" b="1"/>
              <a:t>      </a:t>
            </a:r>
            <a:r>
              <a:rPr lang="en-US" sz="2400" b="1">
                <a:solidFill>
                  <a:schemeClr val="bg1"/>
                </a:solidFill>
              </a:rPr>
              <a:t>SQL Sub </a:t>
            </a:r>
          </a:p>
          <a:p>
            <a:pPr algn="ctr"/>
            <a:r>
              <a:rPr lang="en-US" sz="2400" b="1">
                <a:solidFill>
                  <a:schemeClr val="bg1"/>
                </a:solidFill>
              </a:rPr>
              <a:t>Query</a:t>
            </a:r>
          </a:p>
        </p:txBody>
      </p:sp>
      <p:sp>
        <p:nvSpPr>
          <p:cNvPr id="72" name="TextBox 71"/>
          <p:cNvSpPr txBox="1"/>
          <p:nvPr/>
        </p:nvSpPr>
        <p:spPr>
          <a:xfrm>
            <a:off x="-5858360" y="1673817"/>
            <a:ext cx="1797804" cy="400110"/>
          </a:xfrm>
          <a:prstGeom prst="rect">
            <a:avLst/>
          </a:prstGeom>
          <a:noFill/>
        </p:spPr>
        <p:txBody>
          <a:bodyPr wrap="square" rtlCol="0">
            <a:spAutoFit/>
          </a:bodyPr>
          <a:lstStyle/>
          <a:p>
            <a:r>
              <a:rPr lang="en-US" sz="2000" b="1">
                <a:solidFill>
                  <a:schemeClr val="bg1"/>
                </a:solidFill>
                <a:latin typeface="Arial" pitchFamily="34" charset="0"/>
                <a:cs typeface="Arial" pitchFamily="34" charset="0"/>
              </a:rPr>
              <a:t>Query</a:t>
            </a:r>
          </a:p>
        </p:txBody>
      </p:sp>
      <p:cxnSp>
        <p:nvCxnSpPr>
          <p:cNvPr id="75" name="Elbow Connector 74"/>
          <p:cNvCxnSpPr/>
          <p:nvPr/>
        </p:nvCxnSpPr>
        <p:spPr>
          <a:xfrm>
            <a:off x="-7981627" y="991892"/>
            <a:ext cx="1425844" cy="1022888"/>
          </a:xfrm>
          <a:prstGeom prst="bentConnector3">
            <a:avLst>
              <a:gd name="adj1"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6" name="Chevron 75"/>
          <p:cNvSpPr/>
          <p:nvPr/>
        </p:nvSpPr>
        <p:spPr>
          <a:xfrm>
            <a:off x="-6741763" y="1813301"/>
            <a:ext cx="294468" cy="356461"/>
          </a:xfrm>
          <a:prstGeom prst="chevron">
            <a:avLst>
              <a:gd name="adj" fmla="val 63793"/>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68" name="Straight Arrow Connector 67"/>
          <p:cNvCxnSpPr/>
          <p:nvPr/>
        </p:nvCxnSpPr>
        <p:spPr>
          <a:xfrm>
            <a:off x="-7484510" y="2980354"/>
            <a:ext cx="1037216" cy="26317"/>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78" name="Chevron 77"/>
          <p:cNvSpPr/>
          <p:nvPr/>
        </p:nvSpPr>
        <p:spPr>
          <a:xfrm>
            <a:off x="-6651356" y="2787111"/>
            <a:ext cx="294468" cy="356461"/>
          </a:xfrm>
          <a:prstGeom prst="chevron">
            <a:avLst>
              <a:gd name="adj" fmla="val 63793"/>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80" name="TextBox 79"/>
          <p:cNvSpPr txBox="1"/>
          <p:nvPr/>
        </p:nvSpPr>
        <p:spPr>
          <a:xfrm>
            <a:off x="-9162081" y="2694122"/>
            <a:ext cx="1596325" cy="646331"/>
          </a:xfrm>
          <a:prstGeom prst="rect">
            <a:avLst/>
          </a:prstGeom>
          <a:noFill/>
        </p:spPr>
        <p:txBody>
          <a:bodyPr wrap="square" rtlCol="0">
            <a:spAutoFit/>
          </a:bodyPr>
          <a:lstStyle/>
          <a:p>
            <a:r>
              <a:rPr lang="en-US"/>
              <a:t>Inner Select Query</a:t>
            </a:r>
          </a:p>
        </p:txBody>
      </p:sp>
      <p:sp>
        <p:nvSpPr>
          <p:cNvPr id="81" name="Rounded Rectangular Callout 80"/>
          <p:cNvSpPr/>
          <p:nvPr/>
        </p:nvSpPr>
        <p:spPr>
          <a:xfrm>
            <a:off x="-3456122" y="1534332"/>
            <a:ext cx="2123268" cy="1596326"/>
          </a:xfrm>
          <a:prstGeom prst="wedgeRoundRectCallout">
            <a:avLst>
              <a:gd name="adj1" fmla="val -90506"/>
              <a:gd name="adj2" fmla="val -24680"/>
              <a:gd name="adj3" fmla="val 16667"/>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Arial" pitchFamily="34" charset="0"/>
                <a:cs typeface="Arial" pitchFamily="34" charset="0"/>
              </a:rPr>
              <a:t>Outcome of the outer is determined </a:t>
            </a:r>
          </a:p>
          <a:p>
            <a:pPr algn="ctr"/>
            <a:r>
              <a:rPr lang="en-US">
                <a:latin typeface="Arial" pitchFamily="34" charset="0"/>
                <a:cs typeface="Arial" pitchFamily="34" charset="0"/>
              </a:rPr>
              <a:t>by the inner one.</a:t>
            </a:r>
          </a:p>
        </p:txBody>
      </p:sp>
      <p:sp>
        <p:nvSpPr>
          <p:cNvPr id="83" name="TextBox 82"/>
          <p:cNvSpPr txBox="1"/>
          <p:nvPr/>
        </p:nvSpPr>
        <p:spPr>
          <a:xfrm>
            <a:off x="-9376476" y="619933"/>
            <a:ext cx="1720314" cy="707886"/>
          </a:xfrm>
          <a:prstGeom prst="rect">
            <a:avLst/>
          </a:prstGeom>
          <a:solidFill>
            <a:schemeClr val="accent2">
              <a:lumMod val="40000"/>
              <a:lumOff val="60000"/>
            </a:schemeClr>
          </a:solidFill>
        </p:spPr>
        <p:txBody>
          <a:bodyPr wrap="square" rtlCol="0">
            <a:spAutoFit/>
          </a:bodyPr>
          <a:lstStyle/>
          <a:p>
            <a:pPr algn="ctr"/>
            <a:r>
              <a:rPr lang="en-US" sz="2000">
                <a:latin typeface="Arial" pitchFamily="34" charset="0"/>
                <a:cs typeface="Arial" pitchFamily="34" charset="0"/>
              </a:rPr>
              <a:t>Outer Select Query</a:t>
            </a:r>
          </a:p>
        </p:txBody>
      </p:sp>
      <p:sp>
        <p:nvSpPr>
          <p:cNvPr id="84" name="TextBox 83"/>
          <p:cNvSpPr txBox="1"/>
          <p:nvPr/>
        </p:nvSpPr>
        <p:spPr>
          <a:xfrm>
            <a:off x="-9239575" y="2663126"/>
            <a:ext cx="1720314" cy="707886"/>
          </a:xfrm>
          <a:prstGeom prst="rect">
            <a:avLst/>
          </a:prstGeom>
          <a:solidFill>
            <a:schemeClr val="accent2">
              <a:lumMod val="40000"/>
              <a:lumOff val="60000"/>
            </a:schemeClr>
          </a:solidFill>
        </p:spPr>
        <p:txBody>
          <a:bodyPr wrap="square" rtlCol="0">
            <a:spAutoFit/>
          </a:bodyPr>
          <a:lstStyle/>
          <a:p>
            <a:pPr algn="ctr"/>
            <a:r>
              <a:rPr lang="en-US" sz="2000">
                <a:latin typeface="Arial" pitchFamily="34" charset="0"/>
                <a:cs typeface="Arial" pitchFamily="34" charset="0"/>
              </a:rPr>
              <a:t>Inner Select Query</a:t>
            </a:r>
          </a:p>
        </p:txBody>
      </p:sp>
      <p:pic>
        <p:nvPicPr>
          <p:cNvPr id="85" name="Picture 84"/>
          <p:cNvPicPr/>
          <p:nvPr/>
        </p:nvPicPr>
        <p:blipFill>
          <a:blip r:embed="rId6" cstate="print">
            <a:extLst>
              <a:ext uri="{28A0092B-C50C-407E-A947-70E740481C1C}">
                <a14:useLocalDpi xmlns:a14="http://schemas.microsoft.com/office/drawing/2010/main" val="0"/>
              </a:ext>
            </a:extLst>
          </a:blip>
          <a:srcRect b="5371"/>
          <a:stretch>
            <a:fillRect/>
          </a:stretch>
        </p:blipFill>
        <p:spPr>
          <a:xfrm>
            <a:off x="-9422970" y="3998561"/>
            <a:ext cx="8725545" cy="3091913"/>
          </a:xfrm>
          <a:prstGeom prst="rect">
            <a:avLst/>
          </a:prstGeom>
        </p:spPr>
      </p:pic>
      <p:sp>
        <p:nvSpPr>
          <p:cNvPr id="86" name="Curved Up Arrow 85"/>
          <p:cNvSpPr/>
          <p:nvPr/>
        </p:nvSpPr>
        <p:spPr>
          <a:xfrm flipH="1">
            <a:off x="-7707529" y="5920353"/>
            <a:ext cx="3006671" cy="937647"/>
          </a:xfrm>
          <a:prstGeom prst="curvedUp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891974455"/>
      </p:ext>
    </p:extLst>
  </p:cSld>
  <p:clrMapOvr>
    <a:masterClrMapping/>
  </p:clrMapOvr>
  <p:extLst>
    <p:ext uri="{6950BFC3-D8DA-4A85-94F7-54DA5524770B}">
      <p188:commentRel xmlns:p188="http://schemas.microsoft.com/office/powerpoint/2018/8/main" r:id="rId3"/>
    </p:ext>
  </p:extLst>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82C38774304B444C807AA558A2D68A56" ma:contentTypeVersion="13" ma:contentTypeDescription="Create a new document." ma:contentTypeScope="" ma:versionID="ffa3c9383c1a612d1b36df547c6f27a6">
  <xsd:schema xmlns:xsd="http://www.w3.org/2001/XMLSchema" xmlns:xs="http://www.w3.org/2001/XMLSchema" xmlns:p="http://schemas.microsoft.com/office/2006/metadata/properties" xmlns:ns2="5e2407e1-7a8d-48c3-8c30-b371f74c59b3" xmlns:ns3="141b3f64-4f1c-4e98-95a1-098a37104946" targetNamespace="http://schemas.microsoft.com/office/2006/metadata/properties" ma:root="true" ma:fieldsID="b8ed41bcde0e5e893ca87245706db80b" ns2:_="" ns3:_="">
    <xsd:import namespace="5e2407e1-7a8d-48c3-8c30-b371f74c59b3"/>
    <xsd:import namespace="141b3f64-4f1c-4e98-95a1-098a37104946"/>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2:MediaServiceAutoKeyPoints" minOccurs="0"/>
                <xsd:element ref="ns2:MediaServiceKeyPoints" minOccurs="0"/>
                <xsd:element ref="ns3:SharedWithUsers" minOccurs="0"/>
                <xsd:element ref="ns3:SharedWithDetails" minOccurs="0"/>
                <xsd:element ref="ns2:MediaServiceLocatio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e2407e1-7a8d-48c3-8c30-b371f74c59b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141b3f64-4f1c-4e98-95a1-098a37104946"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EB9FBAD-B1A2-4296-8B10-D73C854CA8CE}">
  <ds:schemaRefs>
    <ds:schemaRef ds:uri="141b3f64-4f1c-4e98-95a1-098a37104946"/>
    <ds:schemaRef ds:uri="5e2407e1-7a8d-48c3-8c30-b371f74c59b3"/>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28E96179-EAAA-4C96-A11F-6F68B3A9D75A}">
  <ds:schemaRefs>
    <ds:schemaRef ds:uri="http://schemas.microsoft.com/office/2006/metadata/properties"/>
    <ds:schemaRef ds:uri="http://schemas.microsoft.com/office/2006/documentManagement/types"/>
    <ds:schemaRef ds:uri="141b3f64-4f1c-4e98-95a1-098a37104946"/>
    <ds:schemaRef ds:uri="http://purl.org/dc/dcmitype/"/>
    <ds:schemaRef ds:uri="http://www.w3.org/XML/1998/namespace"/>
    <ds:schemaRef ds:uri="5e2407e1-7a8d-48c3-8c30-b371f74c59b3"/>
    <ds:schemaRef ds:uri="http://purl.org/dc/elements/1.1/"/>
    <ds:schemaRef ds:uri="http://schemas.microsoft.com/office/infopath/2007/PartnerControls"/>
    <ds:schemaRef ds:uri="http://schemas.openxmlformats.org/package/2006/metadata/core-properties"/>
    <ds:schemaRef ds:uri="http://purl.org/dc/terms/"/>
  </ds:schemaRefs>
</ds:datastoreItem>
</file>

<file path=customXml/itemProps3.xml><?xml version="1.0" encoding="utf-8"?>
<ds:datastoreItem xmlns:ds="http://schemas.openxmlformats.org/officeDocument/2006/customXml" ds:itemID="{351CFCFE-FADF-4792-9B0D-0E0D5D9DFFE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 Theme</Template>
  <TotalTime>0</TotalTime>
  <Words>10319</Words>
  <Application>Microsoft Office PowerPoint</Application>
  <PresentationFormat>On-screen Show (4:3)</PresentationFormat>
  <Paragraphs>1473</Paragraphs>
  <Slides>39</Slides>
  <Notes>34</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39</vt:i4>
      </vt:variant>
    </vt:vector>
  </HeadingPairs>
  <TitlesOfParts>
    <vt:vector size="50" baseType="lpstr">
      <vt:lpstr>Arial</vt:lpstr>
      <vt:lpstr>Arial Black</vt:lpstr>
      <vt:lpstr>Calibri</vt:lpstr>
      <vt:lpstr>Calibri Light</vt:lpstr>
      <vt:lpstr>Courier New</vt:lpstr>
      <vt:lpstr>Open Sans</vt:lpstr>
      <vt:lpstr>Roboto Medium</vt:lpstr>
      <vt:lpstr>Segoe UI</vt:lpstr>
      <vt:lpstr>Segoe UI Semibold</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Surya Kota</dc:creator>
  <cp:lastModifiedBy>Shabna Aarthi</cp:lastModifiedBy>
  <cp:revision>31</cp:revision>
  <dcterms:created xsi:type="dcterms:W3CDTF">2021-09-09T13:02:37Z</dcterms:created>
  <dcterms:modified xsi:type="dcterms:W3CDTF">2022-05-24T07:01:51Z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0x01010082C38774304B444C807AA558A2D68A56</vt:lpwstr>
  </property>
</Properties>
</file>